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1"/>
  </p:handoutMasterIdLst>
  <p:sldIdLst>
    <p:sldId id="261" r:id="rId3"/>
    <p:sldId id="266" r:id="rId4"/>
    <p:sldId id="262" r:id="rId5"/>
    <p:sldId id="263" r:id="rId6"/>
    <p:sldId id="259" r:id="rId7"/>
    <p:sldId id="260" r:id="rId8"/>
    <p:sldId id="274" r:id="rId9"/>
    <p:sldId id="275" r:id="rId10"/>
    <p:sldId id="270" r:id="rId11"/>
    <p:sldId id="276" r:id="rId12"/>
    <p:sldId id="277" r:id="rId13"/>
    <p:sldId id="268" r:id="rId14"/>
    <p:sldId id="279" r:id="rId15"/>
    <p:sldId id="281" r:id="rId16"/>
    <p:sldId id="278" r:id="rId17"/>
    <p:sldId id="282" r:id="rId18"/>
    <p:sldId id="267" r:id="rId19"/>
    <p:sldId id="257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91D7D-3324-4E68-96FE-ADFE155ABC96}" type="doc">
      <dgm:prSet loTypeId="urn:microsoft.com/office/officeart/2005/8/layout/list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601B915-B132-4BA4-84E8-D8170A7E8AA8}">
      <dgm:prSet phldrT="[Текст]" custT="1"/>
      <dgm:spPr/>
      <dgm:t>
        <a:bodyPr/>
        <a:lstStyle/>
        <a:p>
          <a:r>
            <a:rPr lang="en-US" sz="1600" b="1" dirty="0" smtClean="0"/>
            <a:t>1</a:t>
          </a:r>
          <a:r>
            <a:rPr lang="ru-RU" sz="1600" b="1" dirty="0" smtClean="0"/>
            <a:t>. Общие положения</a:t>
          </a:r>
          <a:endParaRPr lang="ru-RU" sz="1600" b="1" dirty="0"/>
        </a:p>
      </dgm:t>
    </dgm:pt>
    <dgm:pt modelId="{4B16662E-5450-4EA7-AD33-A870B4E8B576}" type="parTrans" cxnId="{AA4921C8-E75A-4774-A0F4-1F41F25A419E}">
      <dgm:prSet/>
      <dgm:spPr/>
      <dgm:t>
        <a:bodyPr/>
        <a:lstStyle/>
        <a:p>
          <a:endParaRPr lang="ru-RU"/>
        </a:p>
      </dgm:t>
    </dgm:pt>
    <dgm:pt modelId="{B6E1D619-3E7E-4A58-929D-C9F972773961}" type="sibTrans" cxnId="{AA4921C8-E75A-4774-A0F4-1F41F25A419E}">
      <dgm:prSet/>
      <dgm:spPr/>
      <dgm:t>
        <a:bodyPr/>
        <a:lstStyle/>
        <a:p>
          <a:endParaRPr lang="ru-RU"/>
        </a:p>
      </dgm:t>
    </dgm:pt>
    <dgm:pt modelId="{35852C00-9CBD-4BCC-BE15-910BC318556E}">
      <dgm:prSet phldrT="[Текст]" custT="1"/>
      <dgm:spPr/>
      <dgm:t>
        <a:bodyPr/>
        <a:lstStyle/>
        <a:p>
          <a:r>
            <a:rPr lang="ru-RU" sz="1600" b="1" dirty="0" smtClean="0"/>
            <a:t>2. Цели, предмет и виды деятельности учреждения</a:t>
          </a:r>
          <a:endParaRPr lang="ru-RU" sz="1600" b="1" dirty="0"/>
        </a:p>
      </dgm:t>
    </dgm:pt>
    <dgm:pt modelId="{E305E109-3FD5-41AB-9998-76312082BB78}" type="parTrans" cxnId="{EF2000A8-5270-4DBC-816C-7A5457C84223}">
      <dgm:prSet/>
      <dgm:spPr/>
      <dgm:t>
        <a:bodyPr/>
        <a:lstStyle/>
        <a:p>
          <a:endParaRPr lang="ru-RU"/>
        </a:p>
      </dgm:t>
    </dgm:pt>
    <dgm:pt modelId="{ADB705C5-3596-4AC0-91B6-384CE959BC10}" type="sibTrans" cxnId="{EF2000A8-5270-4DBC-816C-7A5457C84223}">
      <dgm:prSet/>
      <dgm:spPr/>
      <dgm:t>
        <a:bodyPr/>
        <a:lstStyle/>
        <a:p>
          <a:endParaRPr lang="ru-RU"/>
        </a:p>
      </dgm:t>
    </dgm:pt>
    <dgm:pt modelId="{5ED2B0F8-5FB4-4202-9134-14F181012B59}">
      <dgm:prSet phldrT="[Текст]" custT="1"/>
      <dgm:spPr/>
      <dgm:t>
        <a:bodyPr/>
        <a:lstStyle/>
        <a:p>
          <a:r>
            <a:rPr lang="ru-RU" sz="1600" b="1" dirty="0" smtClean="0"/>
            <a:t>3. Имущество и финансы учреждения</a:t>
          </a:r>
          <a:endParaRPr lang="ru-RU" sz="1600" b="1" dirty="0"/>
        </a:p>
      </dgm:t>
    </dgm:pt>
    <dgm:pt modelId="{C0661CCF-CC88-453A-9219-98C0CBC8D2D5}" type="parTrans" cxnId="{5B0E44D9-68C9-49A1-889B-307E8DE2620E}">
      <dgm:prSet/>
      <dgm:spPr/>
      <dgm:t>
        <a:bodyPr/>
        <a:lstStyle/>
        <a:p>
          <a:endParaRPr lang="ru-RU"/>
        </a:p>
      </dgm:t>
    </dgm:pt>
    <dgm:pt modelId="{028DB1D4-241C-4711-96BB-F2F807C3BE96}" type="sibTrans" cxnId="{5B0E44D9-68C9-49A1-889B-307E8DE2620E}">
      <dgm:prSet/>
      <dgm:spPr/>
      <dgm:t>
        <a:bodyPr/>
        <a:lstStyle/>
        <a:p>
          <a:endParaRPr lang="ru-RU"/>
        </a:p>
      </dgm:t>
    </dgm:pt>
    <dgm:pt modelId="{A2F2A7E1-6728-442E-BC94-E42D87C6F06B}">
      <dgm:prSet custT="1"/>
      <dgm:spPr/>
      <dgm:t>
        <a:bodyPr/>
        <a:lstStyle/>
        <a:p>
          <a:r>
            <a:rPr lang="ru-RU" sz="1600" b="1" dirty="0" smtClean="0"/>
            <a:t>4. Полномочия и ответственность учреждения</a:t>
          </a:r>
          <a:endParaRPr lang="ru-RU" sz="1600" b="1" dirty="0"/>
        </a:p>
      </dgm:t>
    </dgm:pt>
    <dgm:pt modelId="{7ABC80FC-C737-48DB-9B99-6AA454B87114}" type="parTrans" cxnId="{979EBBB5-0B40-4E06-AA72-52064DDD984A}">
      <dgm:prSet/>
      <dgm:spPr/>
      <dgm:t>
        <a:bodyPr/>
        <a:lstStyle/>
        <a:p>
          <a:endParaRPr lang="ru-RU"/>
        </a:p>
      </dgm:t>
    </dgm:pt>
    <dgm:pt modelId="{C6DCBFBF-7F6E-4F55-A7DC-3CA38564E0B6}" type="sibTrans" cxnId="{979EBBB5-0B40-4E06-AA72-52064DDD984A}">
      <dgm:prSet/>
      <dgm:spPr/>
      <dgm:t>
        <a:bodyPr/>
        <a:lstStyle/>
        <a:p>
          <a:endParaRPr lang="ru-RU"/>
        </a:p>
      </dgm:t>
    </dgm:pt>
    <dgm:pt modelId="{200DBCC4-9A53-405E-ACFD-1E2719D0DA1B}">
      <dgm:prSet custT="1"/>
      <dgm:spPr/>
      <dgm:t>
        <a:bodyPr/>
        <a:lstStyle/>
        <a:p>
          <a:r>
            <a:rPr lang="ru-RU" sz="1600" b="1" dirty="0" smtClean="0"/>
            <a:t>5. Полномочия учредителя учреждения</a:t>
          </a:r>
          <a:endParaRPr lang="ru-RU" sz="1600" b="1" dirty="0"/>
        </a:p>
      </dgm:t>
    </dgm:pt>
    <dgm:pt modelId="{7E7EDDB1-D70B-4263-B1A9-A70A37BA596E}" type="parTrans" cxnId="{6619A9F3-0395-4A6A-A82C-553C2AC6D188}">
      <dgm:prSet/>
      <dgm:spPr/>
      <dgm:t>
        <a:bodyPr/>
        <a:lstStyle/>
        <a:p>
          <a:endParaRPr lang="ru-RU"/>
        </a:p>
      </dgm:t>
    </dgm:pt>
    <dgm:pt modelId="{1AAFBFD0-D83D-4136-9BD9-C87A593320B2}" type="sibTrans" cxnId="{6619A9F3-0395-4A6A-A82C-553C2AC6D188}">
      <dgm:prSet/>
      <dgm:spPr/>
      <dgm:t>
        <a:bodyPr/>
        <a:lstStyle/>
        <a:p>
          <a:endParaRPr lang="ru-RU"/>
        </a:p>
      </dgm:t>
    </dgm:pt>
    <dgm:pt modelId="{09FCBD47-EF66-49E9-B7DF-57205EDD290D}">
      <dgm:prSet custT="1"/>
      <dgm:spPr/>
      <dgm:t>
        <a:bodyPr/>
        <a:lstStyle/>
        <a:p>
          <a:r>
            <a:rPr lang="ru-RU" sz="1400" b="1" dirty="0" smtClean="0"/>
            <a:t>6. Полномочия уполномоченного органа учредителя учреждения</a:t>
          </a:r>
          <a:endParaRPr lang="ru-RU" sz="1400" b="1" dirty="0"/>
        </a:p>
      </dgm:t>
    </dgm:pt>
    <dgm:pt modelId="{A3E612FC-CBD8-47DC-A524-48B22E9A35DD}" type="parTrans" cxnId="{BB300F66-92BC-4B2F-BDE1-8531CBCA3A5E}">
      <dgm:prSet/>
      <dgm:spPr/>
      <dgm:t>
        <a:bodyPr/>
        <a:lstStyle/>
        <a:p>
          <a:endParaRPr lang="ru-RU"/>
        </a:p>
      </dgm:t>
    </dgm:pt>
    <dgm:pt modelId="{F1E41025-7C2D-42B7-8D71-36E06E829924}" type="sibTrans" cxnId="{BB300F66-92BC-4B2F-BDE1-8531CBCA3A5E}">
      <dgm:prSet/>
      <dgm:spPr/>
      <dgm:t>
        <a:bodyPr/>
        <a:lstStyle/>
        <a:p>
          <a:endParaRPr lang="ru-RU"/>
        </a:p>
      </dgm:t>
    </dgm:pt>
    <dgm:pt modelId="{5D1669C6-9E96-4E87-841D-B9E6CD216D32}">
      <dgm:prSet custT="1"/>
      <dgm:spPr/>
      <dgm:t>
        <a:bodyPr/>
        <a:lstStyle/>
        <a:p>
          <a:r>
            <a:rPr lang="ru-RU" sz="1600" b="1" dirty="0" smtClean="0"/>
            <a:t>7. Органы управления учреждением</a:t>
          </a:r>
          <a:endParaRPr lang="ru-RU" sz="1600" b="1" dirty="0"/>
        </a:p>
      </dgm:t>
    </dgm:pt>
    <dgm:pt modelId="{167A8640-293D-4F6C-84DD-6AA6CE9D6268}" type="parTrans" cxnId="{31418B9A-9577-4D8B-A6C1-92BA5594632E}">
      <dgm:prSet/>
      <dgm:spPr/>
      <dgm:t>
        <a:bodyPr/>
        <a:lstStyle/>
        <a:p>
          <a:endParaRPr lang="ru-RU"/>
        </a:p>
      </dgm:t>
    </dgm:pt>
    <dgm:pt modelId="{18E0F15C-7E97-45A5-B4F3-1A12AFBA95F4}" type="sibTrans" cxnId="{31418B9A-9577-4D8B-A6C1-92BA5594632E}">
      <dgm:prSet/>
      <dgm:spPr/>
      <dgm:t>
        <a:bodyPr/>
        <a:lstStyle/>
        <a:p>
          <a:endParaRPr lang="ru-RU"/>
        </a:p>
      </dgm:t>
    </dgm:pt>
    <dgm:pt modelId="{FA773DE3-9472-4877-8056-6A0C73222549}">
      <dgm:prSet custT="1"/>
      <dgm:spPr/>
      <dgm:t>
        <a:bodyPr/>
        <a:lstStyle/>
        <a:p>
          <a:r>
            <a:rPr lang="ru-RU" sz="1600" b="1" dirty="0" smtClean="0"/>
            <a:t>8. </a:t>
          </a:r>
          <a:r>
            <a:rPr lang="ru-RU" sz="1400" b="1" dirty="0" smtClean="0"/>
            <a:t>Содержание и организация образовательной деятельности</a:t>
          </a:r>
          <a:endParaRPr lang="ru-RU" sz="1400" b="1" dirty="0"/>
        </a:p>
      </dgm:t>
    </dgm:pt>
    <dgm:pt modelId="{8A0A62B5-0108-465A-A5CC-AB6D1F753FA9}" type="parTrans" cxnId="{E443F535-1510-49C9-92FA-C61313AAAF00}">
      <dgm:prSet/>
      <dgm:spPr/>
      <dgm:t>
        <a:bodyPr/>
        <a:lstStyle/>
        <a:p>
          <a:endParaRPr lang="ru-RU"/>
        </a:p>
      </dgm:t>
    </dgm:pt>
    <dgm:pt modelId="{0AA5CA11-1996-4FF8-A6EE-9046777ECC08}" type="sibTrans" cxnId="{E443F535-1510-49C9-92FA-C61313AAAF00}">
      <dgm:prSet/>
      <dgm:spPr/>
      <dgm:t>
        <a:bodyPr/>
        <a:lstStyle/>
        <a:p>
          <a:endParaRPr lang="ru-RU"/>
        </a:p>
      </dgm:t>
    </dgm:pt>
    <dgm:pt modelId="{9CB96594-65F7-4F9F-817F-DB55A24BF1BF}">
      <dgm:prSet custT="1"/>
      <dgm:spPr/>
      <dgm:t>
        <a:bodyPr/>
        <a:lstStyle/>
        <a:p>
          <a:r>
            <a:rPr lang="ru-RU" sz="1500" b="1" dirty="0" smtClean="0"/>
            <a:t>9. Изменения типа, реорганизация и ликвидация учреждения</a:t>
          </a:r>
          <a:endParaRPr lang="ru-RU" sz="1500" b="1" dirty="0"/>
        </a:p>
      </dgm:t>
    </dgm:pt>
    <dgm:pt modelId="{ABC26A3A-4465-4DA0-B5AB-CE22F49B0C92}" type="parTrans" cxnId="{A624AB53-3656-4E93-A1BF-AE18F250FAEE}">
      <dgm:prSet/>
      <dgm:spPr/>
      <dgm:t>
        <a:bodyPr/>
        <a:lstStyle/>
        <a:p>
          <a:endParaRPr lang="ru-RU"/>
        </a:p>
      </dgm:t>
    </dgm:pt>
    <dgm:pt modelId="{96245269-4ACA-40C9-AD96-4EB62A0546D3}" type="sibTrans" cxnId="{A624AB53-3656-4E93-A1BF-AE18F250FAEE}">
      <dgm:prSet/>
      <dgm:spPr/>
      <dgm:t>
        <a:bodyPr/>
        <a:lstStyle/>
        <a:p>
          <a:endParaRPr lang="ru-RU"/>
        </a:p>
      </dgm:t>
    </dgm:pt>
    <dgm:pt modelId="{34783F86-3916-41D4-A3FE-E6D21BFE93B0}">
      <dgm:prSet custT="1"/>
      <dgm:spPr/>
      <dgm:t>
        <a:bodyPr/>
        <a:lstStyle/>
        <a:p>
          <a:r>
            <a:rPr lang="ru-RU" sz="1600" b="1" dirty="0" smtClean="0"/>
            <a:t>10. Порядок внесения изменений в настоящий Устав</a:t>
          </a:r>
          <a:endParaRPr lang="ru-RU" sz="1600" b="1" dirty="0"/>
        </a:p>
      </dgm:t>
    </dgm:pt>
    <dgm:pt modelId="{A8D2A87D-BC58-4B78-B47C-40230A6C3690}" type="parTrans" cxnId="{5118A6F5-E60C-4351-8584-82FE85B50A63}">
      <dgm:prSet/>
      <dgm:spPr/>
      <dgm:t>
        <a:bodyPr/>
        <a:lstStyle/>
        <a:p>
          <a:endParaRPr lang="ru-RU"/>
        </a:p>
      </dgm:t>
    </dgm:pt>
    <dgm:pt modelId="{AE6BD262-1F6C-401C-AC21-5E97EA28AECB}" type="sibTrans" cxnId="{5118A6F5-E60C-4351-8584-82FE85B50A63}">
      <dgm:prSet/>
      <dgm:spPr/>
      <dgm:t>
        <a:bodyPr/>
        <a:lstStyle/>
        <a:p>
          <a:endParaRPr lang="ru-RU"/>
        </a:p>
      </dgm:t>
    </dgm:pt>
    <dgm:pt modelId="{00516781-744D-49D6-B5E6-C73B8779D6AE}">
      <dgm:prSet custT="1"/>
      <dgm:spPr/>
      <dgm:t>
        <a:bodyPr/>
        <a:lstStyle/>
        <a:p>
          <a:r>
            <a:rPr lang="ru-RU" sz="1600" b="1" dirty="0" smtClean="0"/>
            <a:t>11. Локальные нормативные акты учреждения</a:t>
          </a:r>
          <a:endParaRPr lang="ru-RU" sz="1600" b="1" dirty="0"/>
        </a:p>
      </dgm:t>
    </dgm:pt>
    <dgm:pt modelId="{A07A1267-4A78-424C-B30D-E942850E5BDA}" type="parTrans" cxnId="{0F3CC6B9-433E-4E7F-9177-A4E6BE536933}">
      <dgm:prSet/>
      <dgm:spPr/>
      <dgm:t>
        <a:bodyPr/>
        <a:lstStyle/>
        <a:p>
          <a:endParaRPr lang="ru-RU"/>
        </a:p>
      </dgm:t>
    </dgm:pt>
    <dgm:pt modelId="{CEBE787B-DCF3-42CC-A197-550FD7F91912}" type="sibTrans" cxnId="{0F3CC6B9-433E-4E7F-9177-A4E6BE536933}">
      <dgm:prSet/>
      <dgm:spPr/>
      <dgm:t>
        <a:bodyPr/>
        <a:lstStyle/>
        <a:p>
          <a:endParaRPr lang="ru-RU"/>
        </a:p>
      </dgm:t>
    </dgm:pt>
    <dgm:pt modelId="{2B3338C7-0256-4D27-89AC-3F912743B086}" type="pres">
      <dgm:prSet presAssocID="{48C91D7D-3324-4E68-96FE-ADFE155ABC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763A8-1277-43DA-853E-D14571C59AB1}" type="pres">
      <dgm:prSet presAssocID="{3601B915-B132-4BA4-84E8-D8170A7E8AA8}" presName="parentLin" presStyleCnt="0"/>
      <dgm:spPr/>
    </dgm:pt>
    <dgm:pt modelId="{233D67AC-395A-4913-9231-B8F440B9B3E8}" type="pres">
      <dgm:prSet presAssocID="{3601B915-B132-4BA4-84E8-D8170A7E8AA8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280E63E9-73AF-4DD1-8596-DD6503C4254A}" type="pres">
      <dgm:prSet presAssocID="{3601B915-B132-4BA4-84E8-D8170A7E8AA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EDD2B-949B-479F-A756-413424B28E6C}" type="pres">
      <dgm:prSet presAssocID="{3601B915-B132-4BA4-84E8-D8170A7E8AA8}" presName="negativeSpace" presStyleCnt="0"/>
      <dgm:spPr/>
    </dgm:pt>
    <dgm:pt modelId="{675587DC-0FA2-4AA0-ABDD-3ECAB2A0A9D1}" type="pres">
      <dgm:prSet presAssocID="{3601B915-B132-4BA4-84E8-D8170A7E8AA8}" presName="childText" presStyleLbl="conFgAcc1" presStyleIdx="0" presStyleCnt="11">
        <dgm:presLayoutVars>
          <dgm:bulletEnabled val="1"/>
        </dgm:presLayoutVars>
      </dgm:prSet>
      <dgm:spPr/>
    </dgm:pt>
    <dgm:pt modelId="{F1BD398D-85BE-4DE6-AAA3-B201C22F4B09}" type="pres">
      <dgm:prSet presAssocID="{B6E1D619-3E7E-4A58-929D-C9F972773961}" presName="spaceBetweenRectangles" presStyleCnt="0"/>
      <dgm:spPr/>
    </dgm:pt>
    <dgm:pt modelId="{925C1510-26AC-4948-AA02-481942CD10FA}" type="pres">
      <dgm:prSet presAssocID="{35852C00-9CBD-4BCC-BE15-910BC318556E}" presName="parentLin" presStyleCnt="0"/>
      <dgm:spPr/>
    </dgm:pt>
    <dgm:pt modelId="{0BFBD4B7-6C91-4544-A7A0-3673038EE594}" type="pres">
      <dgm:prSet presAssocID="{35852C00-9CBD-4BCC-BE15-910BC318556E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4BB13F53-1C4C-43F6-BAFD-E6369E32823B}" type="pres">
      <dgm:prSet presAssocID="{35852C00-9CBD-4BCC-BE15-910BC318556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2CC2B-E1E8-4447-B044-096F5945BDD0}" type="pres">
      <dgm:prSet presAssocID="{35852C00-9CBD-4BCC-BE15-910BC318556E}" presName="negativeSpace" presStyleCnt="0"/>
      <dgm:spPr/>
    </dgm:pt>
    <dgm:pt modelId="{37202564-536E-4468-B48B-F1B9718FB360}" type="pres">
      <dgm:prSet presAssocID="{35852C00-9CBD-4BCC-BE15-910BC318556E}" presName="childText" presStyleLbl="conFgAcc1" presStyleIdx="1" presStyleCnt="11">
        <dgm:presLayoutVars>
          <dgm:bulletEnabled val="1"/>
        </dgm:presLayoutVars>
      </dgm:prSet>
      <dgm:spPr/>
    </dgm:pt>
    <dgm:pt modelId="{C310ADEE-BBBF-4773-96CB-E354D1C40444}" type="pres">
      <dgm:prSet presAssocID="{ADB705C5-3596-4AC0-91B6-384CE959BC10}" presName="spaceBetweenRectangles" presStyleCnt="0"/>
      <dgm:spPr/>
    </dgm:pt>
    <dgm:pt modelId="{9DFED747-7110-442F-AF3D-B5B273AD53F9}" type="pres">
      <dgm:prSet presAssocID="{5ED2B0F8-5FB4-4202-9134-14F181012B59}" presName="parentLin" presStyleCnt="0"/>
      <dgm:spPr/>
    </dgm:pt>
    <dgm:pt modelId="{AF23183E-8459-4ED2-81C5-283338C2470C}" type="pres">
      <dgm:prSet presAssocID="{5ED2B0F8-5FB4-4202-9134-14F181012B59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6FF6E0D9-5A03-4768-9CD1-E6F9DF2684AE}" type="pres">
      <dgm:prSet presAssocID="{5ED2B0F8-5FB4-4202-9134-14F181012B59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03E15-4DD8-4D0B-8E2D-0D4862207D02}" type="pres">
      <dgm:prSet presAssocID="{5ED2B0F8-5FB4-4202-9134-14F181012B59}" presName="negativeSpace" presStyleCnt="0"/>
      <dgm:spPr/>
    </dgm:pt>
    <dgm:pt modelId="{365EC259-430E-430F-86FF-92077D59D92C}" type="pres">
      <dgm:prSet presAssocID="{5ED2B0F8-5FB4-4202-9134-14F181012B59}" presName="childText" presStyleLbl="conFgAcc1" presStyleIdx="2" presStyleCnt="11">
        <dgm:presLayoutVars>
          <dgm:bulletEnabled val="1"/>
        </dgm:presLayoutVars>
      </dgm:prSet>
      <dgm:spPr/>
    </dgm:pt>
    <dgm:pt modelId="{FCDB0870-37CD-43E3-ABAE-A0A5A3BAE7DF}" type="pres">
      <dgm:prSet presAssocID="{028DB1D4-241C-4711-96BB-F2F807C3BE96}" presName="spaceBetweenRectangles" presStyleCnt="0"/>
      <dgm:spPr/>
    </dgm:pt>
    <dgm:pt modelId="{0C745EF8-B4C8-452D-B024-1462DE150F21}" type="pres">
      <dgm:prSet presAssocID="{A2F2A7E1-6728-442E-BC94-E42D87C6F06B}" presName="parentLin" presStyleCnt="0"/>
      <dgm:spPr/>
    </dgm:pt>
    <dgm:pt modelId="{95A29AFF-1A4C-40FA-8843-70599C45FDE6}" type="pres">
      <dgm:prSet presAssocID="{A2F2A7E1-6728-442E-BC94-E42D87C6F06B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034499C4-36AC-4892-B245-64A9D01DA89C}" type="pres">
      <dgm:prSet presAssocID="{A2F2A7E1-6728-442E-BC94-E42D87C6F06B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26B76-C210-4DBB-908F-C7454DA9CF9D}" type="pres">
      <dgm:prSet presAssocID="{A2F2A7E1-6728-442E-BC94-E42D87C6F06B}" presName="negativeSpace" presStyleCnt="0"/>
      <dgm:spPr/>
    </dgm:pt>
    <dgm:pt modelId="{E164DDE3-BC79-4140-8AD9-4B845D492B00}" type="pres">
      <dgm:prSet presAssocID="{A2F2A7E1-6728-442E-BC94-E42D87C6F06B}" presName="childText" presStyleLbl="conFgAcc1" presStyleIdx="3" presStyleCnt="11">
        <dgm:presLayoutVars>
          <dgm:bulletEnabled val="1"/>
        </dgm:presLayoutVars>
      </dgm:prSet>
      <dgm:spPr/>
    </dgm:pt>
    <dgm:pt modelId="{46CC949D-698B-4096-899C-7D67044EA7B3}" type="pres">
      <dgm:prSet presAssocID="{C6DCBFBF-7F6E-4F55-A7DC-3CA38564E0B6}" presName="spaceBetweenRectangles" presStyleCnt="0"/>
      <dgm:spPr/>
    </dgm:pt>
    <dgm:pt modelId="{3C5628AC-9538-4FDB-AFCE-7F853980FCAC}" type="pres">
      <dgm:prSet presAssocID="{200DBCC4-9A53-405E-ACFD-1E2719D0DA1B}" presName="parentLin" presStyleCnt="0"/>
      <dgm:spPr/>
    </dgm:pt>
    <dgm:pt modelId="{831D472D-9F6F-4581-B319-41C31692AD7C}" type="pres">
      <dgm:prSet presAssocID="{200DBCC4-9A53-405E-ACFD-1E2719D0DA1B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F589F0E2-B99B-4676-8A3A-4208ABC727C1}" type="pres">
      <dgm:prSet presAssocID="{200DBCC4-9A53-405E-ACFD-1E2719D0DA1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3B3BF-62C9-4BA5-9510-876E77C50343}" type="pres">
      <dgm:prSet presAssocID="{200DBCC4-9A53-405E-ACFD-1E2719D0DA1B}" presName="negativeSpace" presStyleCnt="0"/>
      <dgm:spPr/>
    </dgm:pt>
    <dgm:pt modelId="{D5FB703D-241E-4341-909E-98B05F94330E}" type="pres">
      <dgm:prSet presAssocID="{200DBCC4-9A53-405E-ACFD-1E2719D0DA1B}" presName="childText" presStyleLbl="conFgAcc1" presStyleIdx="4" presStyleCnt="11">
        <dgm:presLayoutVars>
          <dgm:bulletEnabled val="1"/>
        </dgm:presLayoutVars>
      </dgm:prSet>
      <dgm:spPr/>
    </dgm:pt>
    <dgm:pt modelId="{A3B408C6-4964-4F2B-9A48-2E944049F6B5}" type="pres">
      <dgm:prSet presAssocID="{1AAFBFD0-D83D-4136-9BD9-C87A593320B2}" presName="spaceBetweenRectangles" presStyleCnt="0"/>
      <dgm:spPr/>
    </dgm:pt>
    <dgm:pt modelId="{AEE15786-B521-4C67-A049-16B7BF5FF7A2}" type="pres">
      <dgm:prSet presAssocID="{09FCBD47-EF66-49E9-B7DF-57205EDD290D}" presName="parentLin" presStyleCnt="0"/>
      <dgm:spPr/>
    </dgm:pt>
    <dgm:pt modelId="{F9783F7C-4DA2-452B-AFD3-A231363822FD}" type="pres">
      <dgm:prSet presAssocID="{09FCBD47-EF66-49E9-B7DF-57205EDD290D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85B4CA5F-57C5-4D8D-9751-37C612C0E547}" type="pres">
      <dgm:prSet presAssocID="{09FCBD47-EF66-49E9-B7DF-57205EDD290D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0C83B-93A1-40A9-8771-33AE622762F5}" type="pres">
      <dgm:prSet presAssocID="{09FCBD47-EF66-49E9-B7DF-57205EDD290D}" presName="negativeSpace" presStyleCnt="0"/>
      <dgm:spPr/>
    </dgm:pt>
    <dgm:pt modelId="{9F199E47-A3A1-47BF-82CA-8BEFB989A9BD}" type="pres">
      <dgm:prSet presAssocID="{09FCBD47-EF66-49E9-B7DF-57205EDD290D}" presName="childText" presStyleLbl="conFgAcc1" presStyleIdx="5" presStyleCnt="11">
        <dgm:presLayoutVars>
          <dgm:bulletEnabled val="1"/>
        </dgm:presLayoutVars>
      </dgm:prSet>
      <dgm:spPr/>
    </dgm:pt>
    <dgm:pt modelId="{3F87DD4A-99E2-4EB0-9CFF-1F95A38AF2B8}" type="pres">
      <dgm:prSet presAssocID="{F1E41025-7C2D-42B7-8D71-36E06E829924}" presName="spaceBetweenRectangles" presStyleCnt="0"/>
      <dgm:spPr/>
    </dgm:pt>
    <dgm:pt modelId="{BE9476DE-073E-4E0A-A584-5463CE982A43}" type="pres">
      <dgm:prSet presAssocID="{5D1669C6-9E96-4E87-841D-B9E6CD216D32}" presName="parentLin" presStyleCnt="0"/>
      <dgm:spPr/>
    </dgm:pt>
    <dgm:pt modelId="{9A7EE586-DAD8-45A8-99AC-55D9D70DE00A}" type="pres">
      <dgm:prSet presAssocID="{5D1669C6-9E96-4E87-841D-B9E6CD216D32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DE21433C-278A-4EC4-8626-9882CC043370}" type="pres">
      <dgm:prSet presAssocID="{5D1669C6-9E96-4E87-841D-B9E6CD216D32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E5C7B-16A7-43EF-8E8F-ADD8096E62E9}" type="pres">
      <dgm:prSet presAssocID="{5D1669C6-9E96-4E87-841D-B9E6CD216D32}" presName="negativeSpace" presStyleCnt="0"/>
      <dgm:spPr/>
    </dgm:pt>
    <dgm:pt modelId="{14D7B958-8B42-4B06-B570-49ADF85F1E50}" type="pres">
      <dgm:prSet presAssocID="{5D1669C6-9E96-4E87-841D-B9E6CD216D32}" presName="childText" presStyleLbl="conFgAcc1" presStyleIdx="6" presStyleCnt="11">
        <dgm:presLayoutVars>
          <dgm:bulletEnabled val="1"/>
        </dgm:presLayoutVars>
      </dgm:prSet>
      <dgm:spPr/>
    </dgm:pt>
    <dgm:pt modelId="{08A16274-E30C-4A11-A1AC-8060E1EA5CB0}" type="pres">
      <dgm:prSet presAssocID="{18E0F15C-7E97-45A5-B4F3-1A12AFBA95F4}" presName="spaceBetweenRectangles" presStyleCnt="0"/>
      <dgm:spPr/>
    </dgm:pt>
    <dgm:pt modelId="{5A82D877-CDE2-4214-A3B3-90CFAF2EE272}" type="pres">
      <dgm:prSet presAssocID="{FA773DE3-9472-4877-8056-6A0C73222549}" presName="parentLin" presStyleCnt="0"/>
      <dgm:spPr/>
    </dgm:pt>
    <dgm:pt modelId="{6A29DBFE-680A-4799-9695-C91C20486B62}" type="pres">
      <dgm:prSet presAssocID="{FA773DE3-9472-4877-8056-6A0C73222549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807B1BEA-D194-4533-A097-C334F28DEBFE}" type="pres">
      <dgm:prSet presAssocID="{FA773DE3-9472-4877-8056-6A0C73222549}" presName="parentText" presStyleLbl="node1" presStyleIdx="7" presStyleCnt="11" custScaleX="100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C515-9828-4EEE-A786-E0B61196AD30}" type="pres">
      <dgm:prSet presAssocID="{FA773DE3-9472-4877-8056-6A0C73222549}" presName="negativeSpace" presStyleCnt="0"/>
      <dgm:spPr/>
    </dgm:pt>
    <dgm:pt modelId="{E138773D-9B19-42C4-934B-077A9A597D5B}" type="pres">
      <dgm:prSet presAssocID="{FA773DE3-9472-4877-8056-6A0C73222549}" presName="childText" presStyleLbl="conFgAcc1" presStyleIdx="7" presStyleCnt="11">
        <dgm:presLayoutVars>
          <dgm:bulletEnabled val="1"/>
        </dgm:presLayoutVars>
      </dgm:prSet>
      <dgm:spPr/>
    </dgm:pt>
    <dgm:pt modelId="{DF961CB9-FEF2-4BDE-BD1E-3BF5EE811ECA}" type="pres">
      <dgm:prSet presAssocID="{0AA5CA11-1996-4FF8-A6EE-9046777ECC08}" presName="spaceBetweenRectangles" presStyleCnt="0"/>
      <dgm:spPr/>
    </dgm:pt>
    <dgm:pt modelId="{41334B22-48B8-4217-9196-D09C3164F502}" type="pres">
      <dgm:prSet presAssocID="{9CB96594-65F7-4F9F-817F-DB55A24BF1BF}" presName="parentLin" presStyleCnt="0"/>
      <dgm:spPr/>
    </dgm:pt>
    <dgm:pt modelId="{B898327C-4D69-4CDA-AE4A-A865EB140CA4}" type="pres">
      <dgm:prSet presAssocID="{9CB96594-65F7-4F9F-817F-DB55A24BF1BF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27CDE122-B7CA-4AB4-AA03-92DC8B0C3C81}" type="pres">
      <dgm:prSet presAssocID="{9CB96594-65F7-4F9F-817F-DB55A24BF1BF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1FD97-E183-4182-A4FD-E0FE05E41C8A}" type="pres">
      <dgm:prSet presAssocID="{9CB96594-65F7-4F9F-817F-DB55A24BF1BF}" presName="negativeSpace" presStyleCnt="0"/>
      <dgm:spPr/>
    </dgm:pt>
    <dgm:pt modelId="{D009C423-E7DA-4208-AD1A-9697F518084C}" type="pres">
      <dgm:prSet presAssocID="{9CB96594-65F7-4F9F-817F-DB55A24BF1BF}" presName="childText" presStyleLbl="conFgAcc1" presStyleIdx="8" presStyleCnt="11">
        <dgm:presLayoutVars>
          <dgm:bulletEnabled val="1"/>
        </dgm:presLayoutVars>
      </dgm:prSet>
      <dgm:spPr/>
    </dgm:pt>
    <dgm:pt modelId="{0A5F6AD9-0D5F-42B6-A72A-F31B9F9949AB}" type="pres">
      <dgm:prSet presAssocID="{96245269-4ACA-40C9-AD96-4EB62A0546D3}" presName="spaceBetweenRectangles" presStyleCnt="0"/>
      <dgm:spPr/>
    </dgm:pt>
    <dgm:pt modelId="{8E61289B-0878-4FC6-80CD-B5EC7CC4B508}" type="pres">
      <dgm:prSet presAssocID="{34783F86-3916-41D4-A3FE-E6D21BFE93B0}" presName="parentLin" presStyleCnt="0"/>
      <dgm:spPr/>
    </dgm:pt>
    <dgm:pt modelId="{BE6A55B3-8C5B-4747-9EDA-CF85B9588AD8}" type="pres">
      <dgm:prSet presAssocID="{34783F86-3916-41D4-A3FE-E6D21BFE93B0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25F5656B-9E1D-42E5-9786-74895586D2CD}" type="pres">
      <dgm:prSet presAssocID="{34783F86-3916-41D4-A3FE-E6D21BFE93B0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2075D-7701-42C8-BB3C-378C29FB56CD}" type="pres">
      <dgm:prSet presAssocID="{34783F86-3916-41D4-A3FE-E6D21BFE93B0}" presName="negativeSpace" presStyleCnt="0"/>
      <dgm:spPr/>
    </dgm:pt>
    <dgm:pt modelId="{28486499-863C-476E-AEE1-A00CE64924F7}" type="pres">
      <dgm:prSet presAssocID="{34783F86-3916-41D4-A3FE-E6D21BFE93B0}" presName="childText" presStyleLbl="conFgAcc1" presStyleIdx="9" presStyleCnt="11">
        <dgm:presLayoutVars>
          <dgm:bulletEnabled val="1"/>
        </dgm:presLayoutVars>
      </dgm:prSet>
      <dgm:spPr/>
    </dgm:pt>
    <dgm:pt modelId="{5144D1C3-61C6-46EF-8EB6-A2D014D97C2B}" type="pres">
      <dgm:prSet presAssocID="{AE6BD262-1F6C-401C-AC21-5E97EA28AECB}" presName="spaceBetweenRectangles" presStyleCnt="0"/>
      <dgm:spPr/>
    </dgm:pt>
    <dgm:pt modelId="{AE9D427B-D5AE-4A23-A7FD-5AFE4587A1E5}" type="pres">
      <dgm:prSet presAssocID="{00516781-744D-49D6-B5E6-C73B8779D6AE}" presName="parentLin" presStyleCnt="0"/>
      <dgm:spPr/>
    </dgm:pt>
    <dgm:pt modelId="{C8871238-9781-475B-834B-477E3748340D}" type="pres">
      <dgm:prSet presAssocID="{00516781-744D-49D6-B5E6-C73B8779D6AE}" presName="parentLeftMargin" presStyleLbl="node1" presStyleIdx="9" presStyleCnt="11"/>
      <dgm:spPr/>
      <dgm:t>
        <a:bodyPr/>
        <a:lstStyle/>
        <a:p>
          <a:endParaRPr lang="ru-RU"/>
        </a:p>
      </dgm:t>
    </dgm:pt>
    <dgm:pt modelId="{0CD01C65-7BA7-4142-8400-84C7D29EBB99}" type="pres">
      <dgm:prSet presAssocID="{00516781-744D-49D6-B5E6-C73B8779D6AE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307D1-F89B-4A86-86AC-DD5196621C4A}" type="pres">
      <dgm:prSet presAssocID="{00516781-744D-49D6-B5E6-C73B8779D6AE}" presName="negativeSpace" presStyleCnt="0"/>
      <dgm:spPr/>
    </dgm:pt>
    <dgm:pt modelId="{6CFA3D2A-F83A-46DC-97FC-07A0ACC0A5AE}" type="pres">
      <dgm:prSet presAssocID="{00516781-744D-49D6-B5E6-C73B8779D6AE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69007398-C457-4370-BB61-5BEE6D628B86}" type="presOf" srcId="{00516781-744D-49D6-B5E6-C73B8779D6AE}" destId="{0CD01C65-7BA7-4142-8400-84C7D29EBB99}" srcOrd="1" destOrd="0" presId="urn:microsoft.com/office/officeart/2005/8/layout/list1"/>
    <dgm:cxn modelId="{5118A6F5-E60C-4351-8584-82FE85B50A63}" srcId="{48C91D7D-3324-4E68-96FE-ADFE155ABC96}" destId="{34783F86-3916-41D4-A3FE-E6D21BFE93B0}" srcOrd="9" destOrd="0" parTransId="{A8D2A87D-BC58-4B78-B47C-40230A6C3690}" sibTransId="{AE6BD262-1F6C-401C-AC21-5E97EA28AECB}"/>
    <dgm:cxn modelId="{36A5B0CD-A896-4602-BBC5-EA6C713B8841}" type="presOf" srcId="{09FCBD47-EF66-49E9-B7DF-57205EDD290D}" destId="{F9783F7C-4DA2-452B-AFD3-A231363822FD}" srcOrd="0" destOrd="0" presId="urn:microsoft.com/office/officeart/2005/8/layout/list1"/>
    <dgm:cxn modelId="{57EA3FB1-C517-4648-969E-5A6AA4306047}" type="presOf" srcId="{9CB96594-65F7-4F9F-817F-DB55A24BF1BF}" destId="{B898327C-4D69-4CDA-AE4A-A865EB140CA4}" srcOrd="0" destOrd="0" presId="urn:microsoft.com/office/officeart/2005/8/layout/list1"/>
    <dgm:cxn modelId="{D7DD760E-A9AB-4EA2-A7BD-501B54DB8802}" type="presOf" srcId="{3601B915-B132-4BA4-84E8-D8170A7E8AA8}" destId="{233D67AC-395A-4913-9231-B8F440B9B3E8}" srcOrd="0" destOrd="0" presId="urn:microsoft.com/office/officeart/2005/8/layout/list1"/>
    <dgm:cxn modelId="{D1DA9214-5BBC-4C7D-9837-F142C4A811F3}" type="presOf" srcId="{A2F2A7E1-6728-442E-BC94-E42D87C6F06B}" destId="{95A29AFF-1A4C-40FA-8843-70599C45FDE6}" srcOrd="0" destOrd="0" presId="urn:microsoft.com/office/officeart/2005/8/layout/list1"/>
    <dgm:cxn modelId="{5932E8DD-EE3B-48A7-B464-54800A92DC9C}" type="presOf" srcId="{FA773DE3-9472-4877-8056-6A0C73222549}" destId="{807B1BEA-D194-4533-A097-C334F28DEBFE}" srcOrd="1" destOrd="0" presId="urn:microsoft.com/office/officeart/2005/8/layout/list1"/>
    <dgm:cxn modelId="{F11ED2FF-1858-457D-AED5-E3B89DF6CEAF}" type="presOf" srcId="{35852C00-9CBD-4BCC-BE15-910BC318556E}" destId="{4BB13F53-1C4C-43F6-BAFD-E6369E32823B}" srcOrd="1" destOrd="0" presId="urn:microsoft.com/office/officeart/2005/8/layout/list1"/>
    <dgm:cxn modelId="{CCD368E1-8858-4892-9A6F-2FD003DC1881}" type="presOf" srcId="{A2F2A7E1-6728-442E-BC94-E42D87C6F06B}" destId="{034499C4-36AC-4892-B245-64A9D01DA89C}" srcOrd="1" destOrd="0" presId="urn:microsoft.com/office/officeart/2005/8/layout/list1"/>
    <dgm:cxn modelId="{6619A9F3-0395-4A6A-A82C-553C2AC6D188}" srcId="{48C91D7D-3324-4E68-96FE-ADFE155ABC96}" destId="{200DBCC4-9A53-405E-ACFD-1E2719D0DA1B}" srcOrd="4" destOrd="0" parTransId="{7E7EDDB1-D70B-4263-B1A9-A70A37BA596E}" sibTransId="{1AAFBFD0-D83D-4136-9BD9-C87A593320B2}"/>
    <dgm:cxn modelId="{979EBBB5-0B40-4E06-AA72-52064DDD984A}" srcId="{48C91D7D-3324-4E68-96FE-ADFE155ABC96}" destId="{A2F2A7E1-6728-442E-BC94-E42D87C6F06B}" srcOrd="3" destOrd="0" parTransId="{7ABC80FC-C737-48DB-9B99-6AA454B87114}" sibTransId="{C6DCBFBF-7F6E-4F55-A7DC-3CA38564E0B6}"/>
    <dgm:cxn modelId="{955982EC-7FFC-4425-AED5-DA8F64A31E45}" type="presOf" srcId="{FA773DE3-9472-4877-8056-6A0C73222549}" destId="{6A29DBFE-680A-4799-9695-C91C20486B62}" srcOrd="0" destOrd="0" presId="urn:microsoft.com/office/officeart/2005/8/layout/list1"/>
    <dgm:cxn modelId="{2C5A8D95-FF8B-460F-A26D-74188227D643}" type="presOf" srcId="{09FCBD47-EF66-49E9-B7DF-57205EDD290D}" destId="{85B4CA5F-57C5-4D8D-9751-37C612C0E547}" srcOrd="1" destOrd="0" presId="urn:microsoft.com/office/officeart/2005/8/layout/list1"/>
    <dgm:cxn modelId="{671846B7-3987-46AF-B54A-3DFB4CEFA998}" type="presOf" srcId="{48C91D7D-3324-4E68-96FE-ADFE155ABC96}" destId="{2B3338C7-0256-4D27-89AC-3F912743B086}" srcOrd="0" destOrd="0" presId="urn:microsoft.com/office/officeart/2005/8/layout/list1"/>
    <dgm:cxn modelId="{5B0E44D9-68C9-49A1-889B-307E8DE2620E}" srcId="{48C91D7D-3324-4E68-96FE-ADFE155ABC96}" destId="{5ED2B0F8-5FB4-4202-9134-14F181012B59}" srcOrd="2" destOrd="0" parTransId="{C0661CCF-CC88-453A-9219-98C0CBC8D2D5}" sibTransId="{028DB1D4-241C-4711-96BB-F2F807C3BE96}"/>
    <dgm:cxn modelId="{AC1B8B27-8C92-48E5-9BEC-BBA1EC14E3E5}" type="presOf" srcId="{5ED2B0F8-5FB4-4202-9134-14F181012B59}" destId="{AF23183E-8459-4ED2-81C5-283338C2470C}" srcOrd="0" destOrd="0" presId="urn:microsoft.com/office/officeart/2005/8/layout/list1"/>
    <dgm:cxn modelId="{0F3CC6B9-433E-4E7F-9177-A4E6BE536933}" srcId="{48C91D7D-3324-4E68-96FE-ADFE155ABC96}" destId="{00516781-744D-49D6-B5E6-C73B8779D6AE}" srcOrd="10" destOrd="0" parTransId="{A07A1267-4A78-424C-B30D-E942850E5BDA}" sibTransId="{CEBE787B-DCF3-42CC-A197-550FD7F91912}"/>
    <dgm:cxn modelId="{F6DD6954-0D05-467E-96D3-C97781023AD6}" type="presOf" srcId="{34783F86-3916-41D4-A3FE-E6D21BFE93B0}" destId="{25F5656B-9E1D-42E5-9786-74895586D2CD}" srcOrd="1" destOrd="0" presId="urn:microsoft.com/office/officeart/2005/8/layout/list1"/>
    <dgm:cxn modelId="{369AB55D-8F06-48A3-A2C4-89F85BFCE0A4}" type="presOf" srcId="{200DBCC4-9A53-405E-ACFD-1E2719D0DA1B}" destId="{831D472D-9F6F-4581-B319-41C31692AD7C}" srcOrd="0" destOrd="0" presId="urn:microsoft.com/office/officeart/2005/8/layout/list1"/>
    <dgm:cxn modelId="{AA4921C8-E75A-4774-A0F4-1F41F25A419E}" srcId="{48C91D7D-3324-4E68-96FE-ADFE155ABC96}" destId="{3601B915-B132-4BA4-84E8-D8170A7E8AA8}" srcOrd="0" destOrd="0" parTransId="{4B16662E-5450-4EA7-AD33-A870B4E8B576}" sibTransId="{B6E1D619-3E7E-4A58-929D-C9F972773961}"/>
    <dgm:cxn modelId="{31418B9A-9577-4D8B-A6C1-92BA5594632E}" srcId="{48C91D7D-3324-4E68-96FE-ADFE155ABC96}" destId="{5D1669C6-9E96-4E87-841D-B9E6CD216D32}" srcOrd="6" destOrd="0" parTransId="{167A8640-293D-4F6C-84DD-6AA6CE9D6268}" sibTransId="{18E0F15C-7E97-45A5-B4F3-1A12AFBA95F4}"/>
    <dgm:cxn modelId="{E443F535-1510-49C9-92FA-C61313AAAF00}" srcId="{48C91D7D-3324-4E68-96FE-ADFE155ABC96}" destId="{FA773DE3-9472-4877-8056-6A0C73222549}" srcOrd="7" destOrd="0" parTransId="{8A0A62B5-0108-465A-A5CC-AB6D1F753FA9}" sibTransId="{0AA5CA11-1996-4FF8-A6EE-9046777ECC08}"/>
    <dgm:cxn modelId="{D8E0AFFD-ED90-41DD-A5E3-4683E9C2365F}" type="presOf" srcId="{3601B915-B132-4BA4-84E8-D8170A7E8AA8}" destId="{280E63E9-73AF-4DD1-8596-DD6503C4254A}" srcOrd="1" destOrd="0" presId="urn:microsoft.com/office/officeart/2005/8/layout/list1"/>
    <dgm:cxn modelId="{FDB3FD5D-7F00-4C35-9756-AAB93FE42015}" type="presOf" srcId="{200DBCC4-9A53-405E-ACFD-1E2719D0DA1B}" destId="{F589F0E2-B99B-4676-8A3A-4208ABC727C1}" srcOrd="1" destOrd="0" presId="urn:microsoft.com/office/officeart/2005/8/layout/list1"/>
    <dgm:cxn modelId="{A624AB53-3656-4E93-A1BF-AE18F250FAEE}" srcId="{48C91D7D-3324-4E68-96FE-ADFE155ABC96}" destId="{9CB96594-65F7-4F9F-817F-DB55A24BF1BF}" srcOrd="8" destOrd="0" parTransId="{ABC26A3A-4465-4DA0-B5AB-CE22F49B0C92}" sibTransId="{96245269-4ACA-40C9-AD96-4EB62A0546D3}"/>
    <dgm:cxn modelId="{BB300F66-92BC-4B2F-BDE1-8531CBCA3A5E}" srcId="{48C91D7D-3324-4E68-96FE-ADFE155ABC96}" destId="{09FCBD47-EF66-49E9-B7DF-57205EDD290D}" srcOrd="5" destOrd="0" parTransId="{A3E612FC-CBD8-47DC-A524-48B22E9A35DD}" sibTransId="{F1E41025-7C2D-42B7-8D71-36E06E829924}"/>
    <dgm:cxn modelId="{A9F31B76-D564-4031-B65C-06CECAD4A01C}" type="presOf" srcId="{5D1669C6-9E96-4E87-841D-B9E6CD216D32}" destId="{9A7EE586-DAD8-45A8-99AC-55D9D70DE00A}" srcOrd="0" destOrd="0" presId="urn:microsoft.com/office/officeart/2005/8/layout/list1"/>
    <dgm:cxn modelId="{01712198-FB95-4C79-B284-5B22460D27E2}" type="presOf" srcId="{35852C00-9CBD-4BCC-BE15-910BC318556E}" destId="{0BFBD4B7-6C91-4544-A7A0-3673038EE594}" srcOrd="0" destOrd="0" presId="urn:microsoft.com/office/officeart/2005/8/layout/list1"/>
    <dgm:cxn modelId="{E010FDB3-DE8C-4655-B32D-36090DEB7064}" type="presOf" srcId="{34783F86-3916-41D4-A3FE-E6D21BFE93B0}" destId="{BE6A55B3-8C5B-4747-9EDA-CF85B9588AD8}" srcOrd="0" destOrd="0" presId="urn:microsoft.com/office/officeart/2005/8/layout/list1"/>
    <dgm:cxn modelId="{A6A53AE0-404A-4B2A-AFAC-5040E0DAE5D2}" type="presOf" srcId="{9CB96594-65F7-4F9F-817F-DB55A24BF1BF}" destId="{27CDE122-B7CA-4AB4-AA03-92DC8B0C3C81}" srcOrd="1" destOrd="0" presId="urn:microsoft.com/office/officeart/2005/8/layout/list1"/>
    <dgm:cxn modelId="{7FC979DA-4F64-4346-9079-5E43BAF9616B}" type="presOf" srcId="{5ED2B0F8-5FB4-4202-9134-14F181012B59}" destId="{6FF6E0D9-5A03-4768-9CD1-E6F9DF2684AE}" srcOrd="1" destOrd="0" presId="urn:microsoft.com/office/officeart/2005/8/layout/list1"/>
    <dgm:cxn modelId="{7DF8D8EC-F70F-4EC0-93E2-0711EA07B9FD}" type="presOf" srcId="{5D1669C6-9E96-4E87-841D-B9E6CD216D32}" destId="{DE21433C-278A-4EC4-8626-9882CC043370}" srcOrd="1" destOrd="0" presId="urn:microsoft.com/office/officeart/2005/8/layout/list1"/>
    <dgm:cxn modelId="{EF2000A8-5270-4DBC-816C-7A5457C84223}" srcId="{48C91D7D-3324-4E68-96FE-ADFE155ABC96}" destId="{35852C00-9CBD-4BCC-BE15-910BC318556E}" srcOrd="1" destOrd="0" parTransId="{E305E109-3FD5-41AB-9998-76312082BB78}" sibTransId="{ADB705C5-3596-4AC0-91B6-384CE959BC10}"/>
    <dgm:cxn modelId="{261B1FAF-E5D3-4A51-84CD-C2603132E028}" type="presOf" srcId="{00516781-744D-49D6-B5E6-C73B8779D6AE}" destId="{C8871238-9781-475B-834B-477E3748340D}" srcOrd="0" destOrd="0" presId="urn:microsoft.com/office/officeart/2005/8/layout/list1"/>
    <dgm:cxn modelId="{98FEB8FF-A7B6-4E25-8738-EBF57AEF9B48}" type="presParOf" srcId="{2B3338C7-0256-4D27-89AC-3F912743B086}" destId="{644763A8-1277-43DA-853E-D14571C59AB1}" srcOrd="0" destOrd="0" presId="urn:microsoft.com/office/officeart/2005/8/layout/list1"/>
    <dgm:cxn modelId="{F93E3FA4-438B-4447-9CC7-9CB76FD7342B}" type="presParOf" srcId="{644763A8-1277-43DA-853E-D14571C59AB1}" destId="{233D67AC-395A-4913-9231-B8F440B9B3E8}" srcOrd="0" destOrd="0" presId="urn:microsoft.com/office/officeart/2005/8/layout/list1"/>
    <dgm:cxn modelId="{8A9C161A-D091-4421-BEDF-532684353460}" type="presParOf" srcId="{644763A8-1277-43DA-853E-D14571C59AB1}" destId="{280E63E9-73AF-4DD1-8596-DD6503C4254A}" srcOrd="1" destOrd="0" presId="urn:microsoft.com/office/officeart/2005/8/layout/list1"/>
    <dgm:cxn modelId="{8590B64F-F023-4F33-B887-99BF4D7CADA8}" type="presParOf" srcId="{2B3338C7-0256-4D27-89AC-3F912743B086}" destId="{3A7EDD2B-949B-479F-A756-413424B28E6C}" srcOrd="1" destOrd="0" presId="urn:microsoft.com/office/officeart/2005/8/layout/list1"/>
    <dgm:cxn modelId="{4C47A4E5-1A06-4411-ACBB-E681D0B38AF5}" type="presParOf" srcId="{2B3338C7-0256-4D27-89AC-3F912743B086}" destId="{675587DC-0FA2-4AA0-ABDD-3ECAB2A0A9D1}" srcOrd="2" destOrd="0" presId="urn:microsoft.com/office/officeart/2005/8/layout/list1"/>
    <dgm:cxn modelId="{AC39BA05-77AA-415F-9432-CF4BE4D3045B}" type="presParOf" srcId="{2B3338C7-0256-4D27-89AC-3F912743B086}" destId="{F1BD398D-85BE-4DE6-AAA3-B201C22F4B09}" srcOrd="3" destOrd="0" presId="urn:microsoft.com/office/officeart/2005/8/layout/list1"/>
    <dgm:cxn modelId="{30CE2A2B-8DF7-4213-BF7A-23F9003226B1}" type="presParOf" srcId="{2B3338C7-0256-4D27-89AC-3F912743B086}" destId="{925C1510-26AC-4948-AA02-481942CD10FA}" srcOrd="4" destOrd="0" presId="urn:microsoft.com/office/officeart/2005/8/layout/list1"/>
    <dgm:cxn modelId="{89D22511-5694-4B37-A175-9B45B787940E}" type="presParOf" srcId="{925C1510-26AC-4948-AA02-481942CD10FA}" destId="{0BFBD4B7-6C91-4544-A7A0-3673038EE594}" srcOrd="0" destOrd="0" presId="urn:microsoft.com/office/officeart/2005/8/layout/list1"/>
    <dgm:cxn modelId="{5C016760-DC67-4188-82A5-4F790E63A5A6}" type="presParOf" srcId="{925C1510-26AC-4948-AA02-481942CD10FA}" destId="{4BB13F53-1C4C-43F6-BAFD-E6369E32823B}" srcOrd="1" destOrd="0" presId="urn:microsoft.com/office/officeart/2005/8/layout/list1"/>
    <dgm:cxn modelId="{9412D8F8-95AC-4C75-93BB-C9A585DF4E83}" type="presParOf" srcId="{2B3338C7-0256-4D27-89AC-3F912743B086}" destId="{63B2CC2B-E1E8-4447-B044-096F5945BDD0}" srcOrd="5" destOrd="0" presId="urn:microsoft.com/office/officeart/2005/8/layout/list1"/>
    <dgm:cxn modelId="{3745B0CB-A381-4B68-8BC8-03F676B05150}" type="presParOf" srcId="{2B3338C7-0256-4D27-89AC-3F912743B086}" destId="{37202564-536E-4468-B48B-F1B9718FB360}" srcOrd="6" destOrd="0" presId="urn:microsoft.com/office/officeart/2005/8/layout/list1"/>
    <dgm:cxn modelId="{6A7ADB07-6BF8-4679-BE68-AB5A8826E2F2}" type="presParOf" srcId="{2B3338C7-0256-4D27-89AC-3F912743B086}" destId="{C310ADEE-BBBF-4773-96CB-E354D1C40444}" srcOrd="7" destOrd="0" presId="urn:microsoft.com/office/officeart/2005/8/layout/list1"/>
    <dgm:cxn modelId="{C416F68F-53BE-46B0-9A53-10F20B98426A}" type="presParOf" srcId="{2B3338C7-0256-4D27-89AC-3F912743B086}" destId="{9DFED747-7110-442F-AF3D-B5B273AD53F9}" srcOrd="8" destOrd="0" presId="urn:microsoft.com/office/officeart/2005/8/layout/list1"/>
    <dgm:cxn modelId="{8790959B-E5DC-43C2-A38C-25EE70712556}" type="presParOf" srcId="{9DFED747-7110-442F-AF3D-B5B273AD53F9}" destId="{AF23183E-8459-4ED2-81C5-283338C2470C}" srcOrd="0" destOrd="0" presId="urn:microsoft.com/office/officeart/2005/8/layout/list1"/>
    <dgm:cxn modelId="{6244BAF4-2C4B-453F-8F8C-AC4B3EC96368}" type="presParOf" srcId="{9DFED747-7110-442F-AF3D-B5B273AD53F9}" destId="{6FF6E0D9-5A03-4768-9CD1-E6F9DF2684AE}" srcOrd="1" destOrd="0" presId="urn:microsoft.com/office/officeart/2005/8/layout/list1"/>
    <dgm:cxn modelId="{4A3BB103-08BA-44C3-A81D-B4ABD3D0EC37}" type="presParOf" srcId="{2B3338C7-0256-4D27-89AC-3F912743B086}" destId="{09A03E15-4DD8-4D0B-8E2D-0D4862207D02}" srcOrd="9" destOrd="0" presId="urn:microsoft.com/office/officeart/2005/8/layout/list1"/>
    <dgm:cxn modelId="{603D33A0-11DC-45B4-B003-000516216A9A}" type="presParOf" srcId="{2B3338C7-0256-4D27-89AC-3F912743B086}" destId="{365EC259-430E-430F-86FF-92077D59D92C}" srcOrd="10" destOrd="0" presId="urn:microsoft.com/office/officeart/2005/8/layout/list1"/>
    <dgm:cxn modelId="{DF5C9C8C-F3A8-4E82-9957-00B32B31FD46}" type="presParOf" srcId="{2B3338C7-0256-4D27-89AC-3F912743B086}" destId="{FCDB0870-37CD-43E3-ABAE-A0A5A3BAE7DF}" srcOrd="11" destOrd="0" presId="urn:microsoft.com/office/officeart/2005/8/layout/list1"/>
    <dgm:cxn modelId="{2A64F812-FF84-45C8-A6FB-ADA3C0FBAC03}" type="presParOf" srcId="{2B3338C7-0256-4D27-89AC-3F912743B086}" destId="{0C745EF8-B4C8-452D-B024-1462DE150F21}" srcOrd="12" destOrd="0" presId="urn:microsoft.com/office/officeart/2005/8/layout/list1"/>
    <dgm:cxn modelId="{7C3E64B1-EA32-48CE-98EF-9BC6E6D4353A}" type="presParOf" srcId="{0C745EF8-B4C8-452D-B024-1462DE150F21}" destId="{95A29AFF-1A4C-40FA-8843-70599C45FDE6}" srcOrd="0" destOrd="0" presId="urn:microsoft.com/office/officeart/2005/8/layout/list1"/>
    <dgm:cxn modelId="{05434121-15AC-4812-A3F4-4C7E7CE421F0}" type="presParOf" srcId="{0C745EF8-B4C8-452D-B024-1462DE150F21}" destId="{034499C4-36AC-4892-B245-64A9D01DA89C}" srcOrd="1" destOrd="0" presId="urn:microsoft.com/office/officeart/2005/8/layout/list1"/>
    <dgm:cxn modelId="{CAA5C3B7-36A2-4B46-A4C1-F9AD672AB0F8}" type="presParOf" srcId="{2B3338C7-0256-4D27-89AC-3F912743B086}" destId="{2A826B76-C210-4DBB-908F-C7454DA9CF9D}" srcOrd="13" destOrd="0" presId="urn:microsoft.com/office/officeart/2005/8/layout/list1"/>
    <dgm:cxn modelId="{279E2B7F-7D63-46A4-A530-58BF09C054E0}" type="presParOf" srcId="{2B3338C7-0256-4D27-89AC-3F912743B086}" destId="{E164DDE3-BC79-4140-8AD9-4B845D492B00}" srcOrd="14" destOrd="0" presId="urn:microsoft.com/office/officeart/2005/8/layout/list1"/>
    <dgm:cxn modelId="{DCCBA768-8D7E-4B60-9E91-61F69AE02F7C}" type="presParOf" srcId="{2B3338C7-0256-4D27-89AC-3F912743B086}" destId="{46CC949D-698B-4096-899C-7D67044EA7B3}" srcOrd="15" destOrd="0" presId="urn:microsoft.com/office/officeart/2005/8/layout/list1"/>
    <dgm:cxn modelId="{ECC3CBDD-EE9D-4808-8B6D-9C12D5283359}" type="presParOf" srcId="{2B3338C7-0256-4D27-89AC-3F912743B086}" destId="{3C5628AC-9538-4FDB-AFCE-7F853980FCAC}" srcOrd="16" destOrd="0" presId="urn:microsoft.com/office/officeart/2005/8/layout/list1"/>
    <dgm:cxn modelId="{30A24C76-B8F8-4356-A6A2-7A4F907837AF}" type="presParOf" srcId="{3C5628AC-9538-4FDB-AFCE-7F853980FCAC}" destId="{831D472D-9F6F-4581-B319-41C31692AD7C}" srcOrd="0" destOrd="0" presId="urn:microsoft.com/office/officeart/2005/8/layout/list1"/>
    <dgm:cxn modelId="{7F5B2293-B344-4F08-9974-733CF08EDC17}" type="presParOf" srcId="{3C5628AC-9538-4FDB-AFCE-7F853980FCAC}" destId="{F589F0E2-B99B-4676-8A3A-4208ABC727C1}" srcOrd="1" destOrd="0" presId="urn:microsoft.com/office/officeart/2005/8/layout/list1"/>
    <dgm:cxn modelId="{86DA3142-F17B-4A45-8576-78A611674EDA}" type="presParOf" srcId="{2B3338C7-0256-4D27-89AC-3F912743B086}" destId="{3AC3B3BF-62C9-4BA5-9510-876E77C50343}" srcOrd="17" destOrd="0" presId="urn:microsoft.com/office/officeart/2005/8/layout/list1"/>
    <dgm:cxn modelId="{50B3F076-633C-40F3-9A02-991C4A013F5B}" type="presParOf" srcId="{2B3338C7-0256-4D27-89AC-3F912743B086}" destId="{D5FB703D-241E-4341-909E-98B05F94330E}" srcOrd="18" destOrd="0" presId="urn:microsoft.com/office/officeart/2005/8/layout/list1"/>
    <dgm:cxn modelId="{94EB4B3A-699C-42BD-888A-06243DCC5454}" type="presParOf" srcId="{2B3338C7-0256-4D27-89AC-3F912743B086}" destId="{A3B408C6-4964-4F2B-9A48-2E944049F6B5}" srcOrd="19" destOrd="0" presId="urn:microsoft.com/office/officeart/2005/8/layout/list1"/>
    <dgm:cxn modelId="{5C6B53D5-BB63-4588-A24E-B157F18F1DDC}" type="presParOf" srcId="{2B3338C7-0256-4D27-89AC-3F912743B086}" destId="{AEE15786-B521-4C67-A049-16B7BF5FF7A2}" srcOrd="20" destOrd="0" presId="urn:microsoft.com/office/officeart/2005/8/layout/list1"/>
    <dgm:cxn modelId="{E3A6F23C-1FB3-42EC-9B37-012209063D9C}" type="presParOf" srcId="{AEE15786-B521-4C67-A049-16B7BF5FF7A2}" destId="{F9783F7C-4DA2-452B-AFD3-A231363822FD}" srcOrd="0" destOrd="0" presId="urn:microsoft.com/office/officeart/2005/8/layout/list1"/>
    <dgm:cxn modelId="{16046D4D-75BB-4C76-B18C-1E9594751263}" type="presParOf" srcId="{AEE15786-B521-4C67-A049-16B7BF5FF7A2}" destId="{85B4CA5F-57C5-4D8D-9751-37C612C0E547}" srcOrd="1" destOrd="0" presId="urn:microsoft.com/office/officeart/2005/8/layout/list1"/>
    <dgm:cxn modelId="{BCD1AD4B-C2E3-45E8-8A7D-9193D07A8A6D}" type="presParOf" srcId="{2B3338C7-0256-4D27-89AC-3F912743B086}" destId="{E690C83B-93A1-40A9-8771-33AE622762F5}" srcOrd="21" destOrd="0" presId="urn:microsoft.com/office/officeart/2005/8/layout/list1"/>
    <dgm:cxn modelId="{BE39119D-EA9E-4233-8F1D-24FC800B8F66}" type="presParOf" srcId="{2B3338C7-0256-4D27-89AC-3F912743B086}" destId="{9F199E47-A3A1-47BF-82CA-8BEFB989A9BD}" srcOrd="22" destOrd="0" presId="urn:microsoft.com/office/officeart/2005/8/layout/list1"/>
    <dgm:cxn modelId="{3EABFA52-B6E7-4C3F-AFDF-F1972293600F}" type="presParOf" srcId="{2B3338C7-0256-4D27-89AC-3F912743B086}" destId="{3F87DD4A-99E2-4EB0-9CFF-1F95A38AF2B8}" srcOrd="23" destOrd="0" presId="urn:microsoft.com/office/officeart/2005/8/layout/list1"/>
    <dgm:cxn modelId="{347734C0-2F00-4041-B86C-30F927869FAE}" type="presParOf" srcId="{2B3338C7-0256-4D27-89AC-3F912743B086}" destId="{BE9476DE-073E-4E0A-A584-5463CE982A43}" srcOrd="24" destOrd="0" presId="urn:microsoft.com/office/officeart/2005/8/layout/list1"/>
    <dgm:cxn modelId="{A86A6198-BD4D-4163-B5BB-48FDBB9AD286}" type="presParOf" srcId="{BE9476DE-073E-4E0A-A584-5463CE982A43}" destId="{9A7EE586-DAD8-45A8-99AC-55D9D70DE00A}" srcOrd="0" destOrd="0" presId="urn:microsoft.com/office/officeart/2005/8/layout/list1"/>
    <dgm:cxn modelId="{178C9872-5A1C-4261-B8A5-93CA6A6F7DB5}" type="presParOf" srcId="{BE9476DE-073E-4E0A-A584-5463CE982A43}" destId="{DE21433C-278A-4EC4-8626-9882CC043370}" srcOrd="1" destOrd="0" presId="urn:microsoft.com/office/officeart/2005/8/layout/list1"/>
    <dgm:cxn modelId="{69F37DF7-343F-40C5-A283-8F0AE40BF374}" type="presParOf" srcId="{2B3338C7-0256-4D27-89AC-3F912743B086}" destId="{70DE5C7B-16A7-43EF-8E8F-ADD8096E62E9}" srcOrd="25" destOrd="0" presId="urn:microsoft.com/office/officeart/2005/8/layout/list1"/>
    <dgm:cxn modelId="{B3F914AD-A82B-488C-87AF-2CB9545A3B17}" type="presParOf" srcId="{2B3338C7-0256-4D27-89AC-3F912743B086}" destId="{14D7B958-8B42-4B06-B570-49ADF85F1E50}" srcOrd="26" destOrd="0" presId="urn:microsoft.com/office/officeart/2005/8/layout/list1"/>
    <dgm:cxn modelId="{3778E44A-1561-4DD1-B8A0-CDE76C875D17}" type="presParOf" srcId="{2B3338C7-0256-4D27-89AC-3F912743B086}" destId="{08A16274-E30C-4A11-A1AC-8060E1EA5CB0}" srcOrd="27" destOrd="0" presId="urn:microsoft.com/office/officeart/2005/8/layout/list1"/>
    <dgm:cxn modelId="{4A1D30DE-8EB0-44E1-A1D5-B4626DC7FB6A}" type="presParOf" srcId="{2B3338C7-0256-4D27-89AC-3F912743B086}" destId="{5A82D877-CDE2-4214-A3B3-90CFAF2EE272}" srcOrd="28" destOrd="0" presId="urn:microsoft.com/office/officeart/2005/8/layout/list1"/>
    <dgm:cxn modelId="{52C91B1D-8E0D-4EBA-9B12-7BFD46331F11}" type="presParOf" srcId="{5A82D877-CDE2-4214-A3B3-90CFAF2EE272}" destId="{6A29DBFE-680A-4799-9695-C91C20486B62}" srcOrd="0" destOrd="0" presId="urn:microsoft.com/office/officeart/2005/8/layout/list1"/>
    <dgm:cxn modelId="{8DD641E9-39B9-49F4-A6E5-CBD089F84B34}" type="presParOf" srcId="{5A82D877-CDE2-4214-A3B3-90CFAF2EE272}" destId="{807B1BEA-D194-4533-A097-C334F28DEBFE}" srcOrd="1" destOrd="0" presId="urn:microsoft.com/office/officeart/2005/8/layout/list1"/>
    <dgm:cxn modelId="{9DB2CEE5-1FDD-4523-B880-A8D122082D38}" type="presParOf" srcId="{2B3338C7-0256-4D27-89AC-3F912743B086}" destId="{CBAFC515-9828-4EEE-A786-E0B61196AD30}" srcOrd="29" destOrd="0" presId="urn:microsoft.com/office/officeart/2005/8/layout/list1"/>
    <dgm:cxn modelId="{19C2F55D-6A82-42D0-B6F0-95F563BB3CB1}" type="presParOf" srcId="{2B3338C7-0256-4D27-89AC-3F912743B086}" destId="{E138773D-9B19-42C4-934B-077A9A597D5B}" srcOrd="30" destOrd="0" presId="urn:microsoft.com/office/officeart/2005/8/layout/list1"/>
    <dgm:cxn modelId="{419DD2CE-57CE-48A5-9092-7B1FCD0F1C0C}" type="presParOf" srcId="{2B3338C7-0256-4D27-89AC-3F912743B086}" destId="{DF961CB9-FEF2-4BDE-BD1E-3BF5EE811ECA}" srcOrd="31" destOrd="0" presId="urn:microsoft.com/office/officeart/2005/8/layout/list1"/>
    <dgm:cxn modelId="{36746F79-4345-4A9A-920D-2ACE5FC06B93}" type="presParOf" srcId="{2B3338C7-0256-4D27-89AC-3F912743B086}" destId="{41334B22-48B8-4217-9196-D09C3164F502}" srcOrd="32" destOrd="0" presId="urn:microsoft.com/office/officeart/2005/8/layout/list1"/>
    <dgm:cxn modelId="{04B5B681-4BFF-46DF-8C89-3CB9DCC406FD}" type="presParOf" srcId="{41334B22-48B8-4217-9196-D09C3164F502}" destId="{B898327C-4D69-4CDA-AE4A-A865EB140CA4}" srcOrd="0" destOrd="0" presId="urn:microsoft.com/office/officeart/2005/8/layout/list1"/>
    <dgm:cxn modelId="{2F4A0FD2-65BE-47B3-8A03-ABA879C40AC9}" type="presParOf" srcId="{41334B22-48B8-4217-9196-D09C3164F502}" destId="{27CDE122-B7CA-4AB4-AA03-92DC8B0C3C81}" srcOrd="1" destOrd="0" presId="urn:microsoft.com/office/officeart/2005/8/layout/list1"/>
    <dgm:cxn modelId="{C24AFAEE-B64F-4886-81F9-00B1627C0855}" type="presParOf" srcId="{2B3338C7-0256-4D27-89AC-3F912743B086}" destId="{72B1FD97-E183-4182-A4FD-E0FE05E41C8A}" srcOrd="33" destOrd="0" presId="urn:microsoft.com/office/officeart/2005/8/layout/list1"/>
    <dgm:cxn modelId="{7D2DFFDC-586C-4EF6-AADB-0698D3AD9803}" type="presParOf" srcId="{2B3338C7-0256-4D27-89AC-3F912743B086}" destId="{D009C423-E7DA-4208-AD1A-9697F518084C}" srcOrd="34" destOrd="0" presId="urn:microsoft.com/office/officeart/2005/8/layout/list1"/>
    <dgm:cxn modelId="{581C92D9-AB40-4004-ABF1-FF6C984D7DB8}" type="presParOf" srcId="{2B3338C7-0256-4D27-89AC-3F912743B086}" destId="{0A5F6AD9-0D5F-42B6-A72A-F31B9F9949AB}" srcOrd="35" destOrd="0" presId="urn:microsoft.com/office/officeart/2005/8/layout/list1"/>
    <dgm:cxn modelId="{998EB46A-7922-4AA5-BA5B-3BFD027D4496}" type="presParOf" srcId="{2B3338C7-0256-4D27-89AC-3F912743B086}" destId="{8E61289B-0878-4FC6-80CD-B5EC7CC4B508}" srcOrd="36" destOrd="0" presId="urn:microsoft.com/office/officeart/2005/8/layout/list1"/>
    <dgm:cxn modelId="{B79581BD-2B53-4C72-9EF0-D44FE4B35B52}" type="presParOf" srcId="{8E61289B-0878-4FC6-80CD-B5EC7CC4B508}" destId="{BE6A55B3-8C5B-4747-9EDA-CF85B9588AD8}" srcOrd="0" destOrd="0" presId="urn:microsoft.com/office/officeart/2005/8/layout/list1"/>
    <dgm:cxn modelId="{75E9E11E-5A7F-43B0-B7F6-EF70699A8F3D}" type="presParOf" srcId="{8E61289B-0878-4FC6-80CD-B5EC7CC4B508}" destId="{25F5656B-9E1D-42E5-9786-74895586D2CD}" srcOrd="1" destOrd="0" presId="urn:microsoft.com/office/officeart/2005/8/layout/list1"/>
    <dgm:cxn modelId="{DF1BE043-EF15-4EC3-81A2-93E768A66B3A}" type="presParOf" srcId="{2B3338C7-0256-4D27-89AC-3F912743B086}" destId="{38B2075D-7701-42C8-BB3C-378C29FB56CD}" srcOrd="37" destOrd="0" presId="urn:microsoft.com/office/officeart/2005/8/layout/list1"/>
    <dgm:cxn modelId="{1B15B103-FC17-4904-934F-F083133F6D3C}" type="presParOf" srcId="{2B3338C7-0256-4D27-89AC-3F912743B086}" destId="{28486499-863C-476E-AEE1-A00CE64924F7}" srcOrd="38" destOrd="0" presId="urn:microsoft.com/office/officeart/2005/8/layout/list1"/>
    <dgm:cxn modelId="{8B3DB556-D1F2-4107-9255-B2F6BBB14977}" type="presParOf" srcId="{2B3338C7-0256-4D27-89AC-3F912743B086}" destId="{5144D1C3-61C6-46EF-8EB6-A2D014D97C2B}" srcOrd="39" destOrd="0" presId="urn:microsoft.com/office/officeart/2005/8/layout/list1"/>
    <dgm:cxn modelId="{D2DF6875-73BC-4621-A5A1-05AF0033D0DE}" type="presParOf" srcId="{2B3338C7-0256-4D27-89AC-3F912743B086}" destId="{AE9D427B-D5AE-4A23-A7FD-5AFE4587A1E5}" srcOrd="40" destOrd="0" presId="urn:microsoft.com/office/officeart/2005/8/layout/list1"/>
    <dgm:cxn modelId="{60F67E62-2B9C-4D26-81CE-F53685F43E69}" type="presParOf" srcId="{AE9D427B-D5AE-4A23-A7FD-5AFE4587A1E5}" destId="{C8871238-9781-475B-834B-477E3748340D}" srcOrd="0" destOrd="0" presId="urn:microsoft.com/office/officeart/2005/8/layout/list1"/>
    <dgm:cxn modelId="{0A9B6A47-CE4E-4A08-B5DC-1184663878F2}" type="presParOf" srcId="{AE9D427B-D5AE-4A23-A7FD-5AFE4587A1E5}" destId="{0CD01C65-7BA7-4142-8400-84C7D29EBB99}" srcOrd="1" destOrd="0" presId="urn:microsoft.com/office/officeart/2005/8/layout/list1"/>
    <dgm:cxn modelId="{9A14541A-630C-4F02-9F83-2DB9EFD9A863}" type="presParOf" srcId="{2B3338C7-0256-4D27-89AC-3F912743B086}" destId="{07B307D1-F89B-4A86-86AC-DD5196621C4A}" srcOrd="41" destOrd="0" presId="urn:microsoft.com/office/officeart/2005/8/layout/list1"/>
    <dgm:cxn modelId="{0F67BBFE-C9D3-42CB-BC0D-B10DE5E6FA13}" type="presParOf" srcId="{2B3338C7-0256-4D27-89AC-3F912743B086}" destId="{6CFA3D2A-F83A-46DC-97FC-07A0ACC0A5AE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86586-16F9-4F9F-B625-AD48431727B2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2A1E22-3F1E-42F1-9B1E-13AF802F24C8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/>
            <a:t>МБОУ «Гимназия №24»</a:t>
          </a:r>
          <a:endParaRPr lang="ru-RU" b="1" dirty="0"/>
        </a:p>
      </dgm:t>
    </dgm:pt>
    <dgm:pt modelId="{FABDBD61-813D-4A53-826B-D3D58614C671}" type="parTrans" cxnId="{B4B653C4-0917-425C-9C24-9C4BB4C55EA2}">
      <dgm:prSet/>
      <dgm:spPr/>
      <dgm:t>
        <a:bodyPr/>
        <a:lstStyle/>
        <a:p>
          <a:endParaRPr lang="ru-RU"/>
        </a:p>
      </dgm:t>
    </dgm:pt>
    <dgm:pt modelId="{678E7C27-385D-49B0-B0B5-92D7213E9170}" type="sibTrans" cxnId="{B4B653C4-0917-425C-9C24-9C4BB4C55EA2}">
      <dgm:prSet/>
      <dgm:spPr/>
      <dgm:t>
        <a:bodyPr/>
        <a:lstStyle/>
        <a:p>
          <a:endParaRPr lang="ru-RU"/>
        </a:p>
      </dgm:t>
    </dgm:pt>
    <dgm:pt modelId="{E912955F-3964-4514-A888-FE5FF7606EBD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Некоммерческая организация</a:t>
          </a:r>
          <a:endParaRPr lang="ru-RU" dirty="0"/>
        </a:p>
      </dgm:t>
    </dgm:pt>
    <dgm:pt modelId="{6101692F-AB16-445A-BCA8-C19D9A7792CD}" type="parTrans" cxnId="{1D06E20A-2F29-4010-AFDA-A9824C4B99F1}">
      <dgm:prSet/>
      <dgm:spPr/>
      <dgm:t>
        <a:bodyPr/>
        <a:lstStyle/>
        <a:p>
          <a:endParaRPr lang="ru-RU"/>
        </a:p>
      </dgm:t>
    </dgm:pt>
    <dgm:pt modelId="{82289DA1-2736-4B44-AC01-156EEDA86A1F}" type="sibTrans" cxnId="{1D06E20A-2F29-4010-AFDA-A9824C4B99F1}">
      <dgm:prSet/>
      <dgm:spPr/>
      <dgm:t>
        <a:bodyPr/>
        <a:lstStyle/>
        <a:p>
          <a:endParaRPr lang="ru-RU"/>
        </a:p>
      </dgm:t>
    </dgm:pt>
    <dgm:pt modelId="{C90B174F-9D64-4503-87A7-AC3DF6CC3DF8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Организационно-правовая форма – учреждение</a:t>
          </a:r>
          <a:endParaRPr lang="ru-RU" dirty="0"/>
        </a:p>
      </dgm:t>
    </dgm:pt>
    <dgm:pt modelId="{FFBA629B-F10B-4E94-A3A6-A05AB1C3B8A8}" type="parTrans" cxnId="{8CA0CBA6-B511-47ED-AEC6-9DB737C8B99C}">
      <dgm:prSet/>
      <dgm:spPr/>
      <dgm:t>
        <a:bodyPr/>
        <a:lstStyle/>
        <a:p>
          <a:endParaRPr lang="ru-RU"/>
        </a:p>
      </dgm:t>
    </dgm:pt>
    <dgm:pt modelId="{5A7CDBD9-BBD4-41FD-9F9F-06D78168AB05}" type="sibTrans" cxnId="{8CA0CBA6-B511-47ED-AEC6-9DB737C8B99C}">
      <dgm:prSet/>
      <dgm:spPr/>
      <dgm:t>
        <a:bodyPr/>
        <a:lstStyle/>
        <a:p>
          <a:endParaRPr lang="ru-RU"/>
        </a:p>
      </dgm:t>
    </dgm:pt>
    <dgm:pt modelId="{E13537AF-3319-4F35-BE3E-2381614C06FE}">
      <dgm:prSet phldrT="[Текст]"/>
      <dgm:spPr/>
      <dgm:t>
        <a:bodyPr anchor="ctr"/>
        <a:lstStyle/>
        <a:p>
          <a:r>
            <a:rPr lang="ru-RU" b="1" dirty="0" smtClean="0"/>
            <a:t>УЧРЕДИТЕЛЬ МБОУ «Гимназия№24»</a:t>
          </a:r>
          <a:endParaRPr lang="ru-RU" b="1" dirty="0"/>
        </a:p>
      </dgm:t>
    </dgm:pt>
    <dgm:pt modelId="{752E5FD9-A340-44D9-B1B2-DBD7BF4D1DC3}" type="parTrans" cxnId="{FD6B2E31-77CE-4CCB-9818-04ACF23DF59A}">
      <dgm:prSet/>
      <dgm:spPr/>
      <dgm:t>
        <a:bodyPr/>
        <a:lstStyle/>
        <a:p>
          <a:endParaRPr lang="ru-RU"/>
        </a:p>
      </dgm:t>
    </dgm:pt>
    <dgm:pt modelId="{93DD636E-B742-4FD8-9C18-222089209F11}" type="sibTrans" cxnId="{FD6B2E31-77CE-4CCB-9818-04ACF23DF59A}">
      <dgm:prSet/>
      <dgm:spPr/>
      <dgm:t>
        <a:bodyPr/>
        <a:lstStyle/>
        <a:p>
          <a:endParaRPr lang="ru-RU"/>
        </a:p>
      </dgm:t>
    </dgm:pt>
    <dgm:pt modelId="{8E555661-30DE-4AAF-B251-D5000B46D636}">
      <dgm:prSet phldrT="[Текст]"/>
      <dgm:spPr/>
      <dgm:t>
        <a:bodyPr anchor="ctr"/>
        <a:lstStyle/>
        <a:p>
          <a:r>
            <a:rPr lang="ru-RU" dirty="0" smtClean="0"/>
            <a:t>Муниципальное образование «Город Ижевск» в лице Администрации города Ижевска</a:t>
          </a:r>
          <a:endParaRPr lang="ru-RU" dirty="0"/>
        </a:p>
      </dgm:t>
    </dgm:pt>
    <dgm:pt modelId="{7C925C09-0673-4795-ABE9-446060B59652}" type="parTrans" cxnId="{63EB50D4-13CA-4E51-B67A-522ED8C36DE3}">
      <dgm:prSet/>
      <dgm:spPr/>
      <dgm:t>
        <a:bodyPr/>
        <a:lstStyle/>
        <a:p>
          <a:endParaRPr lang="ru-RU"/>
        </a:p>
      </dgm:t>
    </dgm:pt>
    <dgm:pt modelId="{0776261D-A119-4722-AA85-0EA79EA40163}" type="sibTrans" cxnId="{63EB50D4-13CA-4E51-B67A-522ED8C36DE3}">
      <dgm:prSet/>
      <dgm:spPr/>
      <dgm:t>
        <a:bodyPr/>
        <a:lstStyle/>
        <a:p>
          <a:endParaRPr lang="ru-RU"/>
        </a:p>
      </dgm:t>
    </dgm:pt>
    <dgm:pt modelId="{78BA0632-43D9-4006-8935-5F8163B7B5C6}">
      <dgm:prSet phldrT="[Текст]" phldr="1"/>
      <dgm:spPr/>
      <dgm:t>
        <a:bodyPr anchor="ctr"/>
        <a:lstStyle/>
        <a:p>
          <a:endParaRPr lang="ru-RU" dirty="0"/>
        </a:p>
      </dgm:t>
    </dgm:pt>
    <dgm:pt modelId="{3DC0A5C3-58B0-4256-A796-7E423479DD63}" type="parTrans" cxnId="{35F698D1-DAD3-49F5-B684-E226963FAC53}">
      <dgm:prSet/>
      <dgm:spPr/>
      <dgm:t>
        <a:bodyPr/>
        <a:lstStyle/>
        <a:p>
          <a:endParaRPr lang="ru-RU"/>
        </a:p>
      </dgm:t>
    </dgm:pt>
    <dgm:pt modelId="{B04875AD-AC1F-418A-8360-73318B9239E8}" type="sibTrans" cxnId="{35F698D1-DAD3-49F5-B684-E226963FAC53}">
      <dgm:prSet/>
      <dgm:spPr/>
      <dgm:t>
        <a:bodyPr/>
        <a:lstStyle/>
        <a:p>
          <a:endParaRPr lang="ru-RU"/>
        </a:p>
      </dgm:t>
    </dgm:pt>
    <dgm:pt modelId="{67A9E37E-B965-42A9-83A5-B108B937B499}">
      <dgm:prSet phldrT="[Текст]"/>
      <dgm:spPr/>
      <dgm:t>
        <a:bodyPr/>
        <a:lstStyle/>
        <a:p>
          <a:r>
            <a:rPr lang="ru-RU" b="1" dirty="0" smtClean="0"/>
            <a:t>Управление образования Администрации города Ижевска</a:t>
          </a:r>
          <a:endParaRPr lang="ru-RU" b="1" dirty="0"/>
        </a:p>
      </dgm:t>
    </dgm:pt>
    <dgm:pt modelId="{6FA1863F-41B1-400F-8896-226FF984E24F}" type="parTrans" cxnId="{4DB5074F-8903-42D2-8EE9-B17F5C60038F}">
      <dgm:prSet/>
      <dgm:spPr/>
      <dgm:t>
        <a:bodyPr/>
        <a:lstStyle/>
        <a:p>
          <a:endParaRPr lang="ru-RU"/>
        </a:p>
      </dgm:t>
    </dgm:pt>
    <dgm:pt modelId="{896519DA-09CA-4752-B859-6B6D182537C0}" type="sibTrans" cxnId="{4DB5074F-8903-42D2-8EE9-B17F5C60038F}">
      <dgm:prSet/>
      <dgm:spPr/>
      <dgm:t>
        <a:bodyPr/>
        <a:lstStyle/>
        <a:p>
          <a:endParaRPr lang="ru-RU"/>
        </a:p>
      </dgm:t>
    </dgm:pt>
    <dgm:pt modelId="{1118D888-2EE4-4301-825A-93EBF2F05F6F}">
      <dgm:prSet phldrT="[Текст]"/>
      <dgm:spPr/>
      <dgm:t>
        <a:bodyPr/>
        <a:lstStyle/>
        <a:p>
          <a:r>
            <a:rPr lang="ru-RU" dirty="0" smtClean="0"/>
            <a:t>Уполномоченный орган Учредителя МБОУ «Гимназия №24»</a:t>
          </a:r>
          <a:endParaRPr lang="ru-RU" dirty="0"/>
        </a:p>
      </dgm:t>
    </dgm:pt>
    <dgm:pt modelId="{3B10E7C8-AC4A-4EFB-9AD6-FE8F344D8094}" type="parTrans" cxnId="{DC3C9C30-7B4C-4B9A-9E86-FF003F6F3C96}">
      <dgm:prSet/>
      <dgm:spPr/>
      <dgm:t>
        <a:bodyPr/>
        <a:lstStyle/>
        <a:p>
          <a:endParaRPr lang="ru-RU"/>
        </a:p>
      </dgm:t>
    </dgm:pt>
    <dgm:pt modelId="{53C5A732-013B-4D90-8F4B-A3DF6863A98D}" type="sibTrans" cxnId="{DC3C9C30-7B4C-4B9A-9E86-FF003F6F3C96}">
      <dgm:prSet/>
      <dgm:spPr/>
      <dgm:t>
        <a:bodyPr/>
        <a:lstStyle/>
        <a:p>
          <a:endParaRPr lang="ru-RU"/>
        </a:p>
      </dgm:t>
    </dgm:pt>
    <dgm:pt modelId="{C840E541-D7A9-41D2-AC41-F4EB112A098F}">
      <dgm:prSet phldrT="[Текст]"/>
      <dgm:spPr/>
      <dgm:t>
        <a:bodyPr/>
        <a:lstStyle/>
        <a:p>
          <a:r>
            <a:rPr lang="ru-RU" dirty="0" smtClean="0"/>
            <a:t>Осуществляет функции и полномочия Учредителя МБОУ «Гимназия №24» от имени Администрации города Ижевска</a:t>
          </a:r>
          <a:endParaRPr lang="ru-RU" dirty="0"/>
        </a:p>
      </dgm:t>
    </dgm:pt>
    <dgm:pt modelId="{F9720FC8-DFA3-4B1D-A97C-0A5DD63D99F5}" type="parTrans" cxnId="{C321908A-C277-4A36-AFB0-064F8922B7C4}">
      <dgm:prSet/>
      <dgm:spPr/>
      <dgm:t>
        <a:bodyPr/>
        <a:lstStyle/>
        <a:p>
          <a:endParaRPr lang="ru-RU"/>
        </a:p>
      </dgm:t>
    </dgm:pt>
    <dgm:pt modelId="{8FADD33E-2069-451B-9C27-E1E204F17D50}" type="sibTrans" cxnId="{C321908A-C277-4A36-AFB0-064F8922B7C4}">
      <dgm:prSet/>
      <dgm:spPr/>
      <dgm:t>
        <a:bodyPr/>
        <a:lstStyle/>
        <a:p>
          <a:endParaRPr lang="ru-RU"/>
        </a:p>
      </dgm:t>
    </dgm:pt>
    <dgm:pt modelId="{C14AEFCA-0FA9-41F7-B78D-9BCACED7A33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Тип учреждения – бюджетное</a:t>
          </a:r>
          <a:endParaRPr lang="ru-RU" dirty="0"/>
        </a:p>
      </dgm:t>
    </dgm:pt>
    <dgm:pt modelId="{1BE51A09-1468-4FEE-9143-6E061C8590F7}" type="parTrans" cxnId="{66CC2DED-9261-46E3-B23D-996053883B9E}">
      <dgm:prSet/>
      <dgm:spPr/>
      <dgm:t>
        <a:bodyPr/>
        <a:lstStyle/>
        <a:p>
          <a:endParaRPr lang="ru-RU"/>
        </a:p>
      </dgm:t>
    </dgm:pt>
    <dgm:pt modelId="{75CCEE2C-4C58-49AD-8D56-47A30B34EFD2}" type="sibTrans" cxnId="{66CC2DED-9261-46E3-B23D-996053883B9E}">
      <dgm:prSet/>
      <dgm:spPr/>
      <dgm:t>
        <a:bodyPr/>
        <a:lstStyle/>
        <a:p>
          <a:endParaRPr lang="ru-RU"/>
        </a:p>
      </dgm:t>
    </dgm:pt>
    <dgm:pt modelId="{DDC6A0FE-582C-4625-95AE-490FBD7C85A0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Тип образовательной организации - общеобразовательная</a:t>
          </a:r>
          <a:endParaRPr lang="ru-RU" dirty="0"/>
        </a:p>
      </dgm:t>
    </dgm:pt>
    <dgm:pt modelId="{BB44494A-6509-4686-94BE-EF679B62E9B1}" type="parTrans" cxnId="{80278417-1EAF-473A-B65F-136B19977301}">
      <dgm:prSet/>
      <dgm:spPr/>
      <dgm:t>
        <a:bodyPr/>
        <a:lstStyle/>
        <a:p>
          <a:endParaRPr lang="ru-RU"/>
        </a:p>
      </dgm:t>
    </dgm:pt>
    <dgm:pt modelId="{57F3458B-20B8-4D57-8579-D626E62382C4}" type="sibTrans" cxnId="{80278417-1EAF-473A-B65F-136B19977301}">
      <dgm:prSet/>
      <dgm:spPr/>
      <dgm:t>
        <a:bodyPr/>
        <a:lstStyle/>
        <a:p>
          <a:endParaRPr lang="ru-RU"/>
        </a:p>
      </dgm:t>
    </dgm:pt>
    <dgm:pt modelId="{08FA3223-01C6-4628-A2D3-24B9D2077084}" type="pres">
      <dgm:prSet presAssocID="{16886586-16F9-4F9F-B625-AD48431727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C4E4E-EAC8-4287-90CF-5164E03260B9}" type="pres">
      <dgm:prSet presAssocID="{972A1E22-3F1E-42F1-9B1E-13AF802F24C8}" presName="comp" presStyleCnt="0"/>
      <dgm:spPr/>
    </dgm:pt>
    <dgm:pt modelId="{42B1A4D4-1349-4ACE-9127-B134625BE329}" type="pres">
      <dgm:prSet presAssocID="{972A1E22-3F1E-42F1-9B1E-13AF802F24C8}" presName="box" presStyleLbl="node1" presStyleIdx="0" presStyleCnt="3"/>
      <dgm:spPr/>
      <dgm:t>
        <a:bodyPr/>
        <a:lstStyle/>
        <a:p>
          <a:endParaRPr lang="ru-RU"/>
        </a:p>
      </dgm:t>
    </dgm:pt>
    <dgm:pt modelId="{8B3BE799-BB60-4B54-BDD4-9612BA8134FC}" type="pres">
      <dgm:prSet presAssocID="{972A1E22-3F1E-42F1-9B1E-13AF802F24C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5F8971-3F99-42B0-82D3-6052D3126E13}" type="pres">
      <dgm:prSet presAssocID="{972A1E22-3F1E-42F1-9B1E-13AF802F24C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0E417-D8EF-4ED7-904E-2CCB097FB9F0}" type="pres">
      <dgm:prSet presAssocID="{678E7C27-385D-49B0-B0B5-92D7213E9170}" presName="spacer" presStyleCnt="0"/>
      <dgm:spPr/>
    </dgm:pt>
    <dgm:pt modelId="{99EF5459-EAB2-40D1-8AA1-8D3A3BC92BDD}" type="pres">
      <dgm:prSet presAssocID="{E13537AF-3319-4F35-BE3E-2381614C06FE}" presName="comp" presStyleCnt="0"/>
      <dgm:spPr/>
    </dgm:pt>
    <dgm:pt modelId="{979C84E5-D0D3-469D-999E-7D75EEFEC18C}" type="pres">
      <dgm:prSet presAssocID="{E13537AF-3319-4F35-BE3E-2381614C06FE}" presName="box" presStyleLbl="node1" presStyleIdx="1" presStyleCnt="3"/>
      <dgm:spPr/>
      <dgm:t>
        <a:bodyPr/>
        <a:lstStyle/>
        <a:p>
          <a:endParaRPr lang="ru-RU"/>
        </a:p>
      </dgm:t>
    </dgm:pt>
    <dgm:pt modelId="{1BFCB83D-F064-4535-8731-210392C4B2D6}" type="pres">
      <dgm:prSet presAssocID="{E13537AF-3319-4F35-BE3E-2381614C06F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061132-0A7F-4D3A-A290-928CABBB3E0C}" type="pres">
      <dgm:prSet presAssocID="{E13537AF-3319-4F35-BE3E-2381614C06F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F4D13-7B56-45D7-94BC-BCEB89703163}" type="pres">
      <dgm:prSet presAssocID="{93DD636E-B742-4FD8-9C18-222089209F11}" presName="spacer" presStyleCnt="0"/>
      <dgm:spPr/>
    </dgm:pt>
    <dgm:pt modelId="{384EDFD0-7325-4D9B-B23B-BCA8DCF6090A}" type="pres">
      <dgm:prSet presAssocID="{67A9E37E-B965-42A9-83A5-B108B937B499}" presName="comp" presStyleCnt="0"/>
      <dgm:spPr/>
    </dgm:pt>
    <dgm:pt modelId="{CB295D9A-917F-48BA-B116-67B5320877AC}" type="pres">
      <dgm:prSet presAssocID="{67A9E37E-B965-42A9-83A5-B108B937B499}" presName="box" presStyleLbl="node1" presStyleIdx="2" presStyleCnt="3"/>
      <dgm:spPr/>
      <dgm:t>
        <a:bodyPr/>
        <a:lstStyle/>
        <a:p>
          <a:endParaRPr lang="ru-RU"/>
        </a:p>
      </dgm:t>
    </dgm:pt>
    <dgm:pt modelId="{778665A8-7435-467C-9FA6-F9EC9FCB20BE}" type="pres">
      <dgm:prSet presAssocID="{67A9E37E-B965-42A9-83A5-B108B937B49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3157C40-DE78-4567-BCCC-68C65B1B8963}" type="pres">
      <dgm:prSet presAssocID="{67A9E37E-B965-42A9-83A5-B108B937B4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FF1DD-48EF-47E5-9A6E-3A70C085FC45}" type="presOf" srcId="{DDC6A0FE-582C-4625-95AE-490FBD7C85A0}" destId="{42B1A4D4-1349-4ACE-9127-B134625BE329}" srcOrd="0" destOrd="4" presId="urn:microsoft.com/office/officeart/2005/8/layout/vList4"/>
    <dgm:cxn modelId="{4DB5074F-8903-42D2-8EE9-B17F5C60038F}" srcId="{16886586-16F9-4F9F-B625-AD48431727B2}" destId="{67A9E37E-B965-42A9-83A5-B108B937B499}" srcOrd="2" destOrd="0" parTransId="{6FA1863F-41B1-400F-8896-226FF984E24F}" sibTransId="{896519DA-09CA-4752-B859-6B6D182537C0}"/>
    <dgm:cxn modelId="{5819EFF0-9800-436E-B581-2C58B89C307A}" type="presOf" srcId="{1118D888-2EE4-4301-825A-93EBF2F05F6F}" destId="{03157C40-DE78-4567-BCCC-68C65B1B8963}" srcOrd="1" destOrd="1" presId="urn:microsoft.com/office/officeart/2005/8/layout/vList4"/>
    <dgm:cxn modelId="{1EBAEFF2-2A8B-42E5-9D54-7AF93FEBF496}" type="presOf" srcId="{E13537AF-3319-4F35-BE3E-2381614C06FE}" destId="{979C84E5-D0D3-469D-999E-7D75EEFEC18C}" srcOrd="0" destOrd="0" presId="urn:microsoft.com/office/officeart/2005/8/layout/vList4"/>
    <dgm:cxn modelId="{B4B653C4-0917-425C-9C24-9C4BB4C55EA2}" srcId="{16886586-16F9-4F9F-B625-AD48431727B2}" destId="{972A1E22-3F1E-42F1-9B1E-13AF802F24C8}" srcOrd="0" destOrd="0" parTransId="{FABDBD61-813D-4A53-826B-D3D58614C671}" sibTransId="{678E7C27-385D-49B0-B0B5-92D7213E9170}"/>
    <dgm:cxn modelId="{9E528F09-9B70-4DEE-93A3-31691B71C02A}" type="presOf" srcId="{8E555661-30DE-4AAF-B251-D5000B46D636}" destId="{87061132-0A7F-4D3A-A290-928CABBB3E0C}" srcOrd="1" destOrd="1" presId="urn:microsoft.com/office/officeart/2005/8/layout/vList4"/>
    <dgm:cxn modelId="{5B8BB5D0-4AC2-4478-B89E-7A22F0A15800}" type="presOf" srcId="{C90B174F-9D64-4503-87A7-AC3DF6CC3DF8}" destId="{B65F8971-3F99-42B0-82D3-6052D3126E13}" srcOrd="1" destOrd="2" presId="urn:microsoft.com/office/officeart/2005/8/layout/vList4"/>
    <dgm:cxn modelId="{AEEF718B-B83D-4529-AE08-0CA9C593896E}" type="presOf" srcId="{78BA0632-43D9-4006-8935-5F8163B7B5C6}" destId="{979C84E5-D0D3-469D-999E-7D75EEFEC18C}" srcOrd="0" destOrd="2" presId="urn:microsoft.com/office/officeart/2005/8/layout/vList4"/>
    <dgm:cxn modelId="{63EB50D4-13CA-4E51-B67A-522ED8C36DE3}" srcId="{E13537AF-3319-4F35-BE3E-2381614C06FE}" destId="{8E555661-30DE-4AAF-B251-D5000B46D636}" srcOrd="0" destOrd="0" parTransId="{7C925C09-0673-4795-ABE9-446060B59652}" sibTransId="{0776261D-A119-4722-AA85-0EA79EA40163}"/>
    <dgm:cxn modelId="{8CA0CBA6-B511-47ED-AEC6-9DB737C8B99C}" srcId="{972A1E22-3F1E-42F1-9B1E-13AF802F24C8}" destId="{C90B174F-9D64-4503-87A7-AC3DF6CC3DF8}" srcOrd="1" destOrd="0" parTransId="{FFBA629B-F10B-4E94-A3A6-A05AB1C3B8A8}" sibTransId="{5A7CDBD9-BBD4-41FD-9F9F-06D78168AB05}"/>
    <dgm:cxn modelId="{DC3C9C30-7B4C-4B9A-9E86-FF003F6F3C96}" srcId="{67A9E37E-B965-42A9-83A5-B108B937B499}" destId="{1118D888-2EE4-4301-825A-93EBF2F05F6F}" srcOrd="0" destOrd="0" parTransId="{3B10E7C8-AC4A-4EFB-9AD6-FE8F344D8094}" sibTransId="{53C5A732-013B-4D90-8F4B-A3DF6863A98D}"/>
    <dgm:cxn modelId="{9065D46E-9268-4014-9967-D024BECCB27C}" type="presOf" srcId="{DDC6A0FE-582C-4625-95AE-490FBD7C85A0}" destId="{B65F8971-3F99-42B0-82D3-6052D3126E13}" srcOrd="1" destOrd="4" presId="urn:microsoft.com/office/officeart/2005/8/layout/vList4"/>
    <dgm:cxn modelId="{4B446FB3-9A8A-454F-946C-4535291C021E}" type="presOf" srcId="{972A1E22-3F1E-42F1-9B1E-13AF802F24C8}" destId="{42B1A4D4-1349-4ACE-9127-B134625BE329}" srcOrd="0" destOrd="0" presId="urn:microsoft.com/office/officeart/2005/8/layout/vList4"/>
    <dgm:cxn modelId="{45D42375-79DC-4CB7-97AA-4202FAE60FC5}" type="presOf" srcId="{E912955F-3964-4514-A888-FE5FF7606EBD}" destId="{B65F8971-3F99-42B0-82D3-6052D3126E13}" srcOrd="1" destOrd="1" presId="urn:microsoft.com/office/officeart/2005/8/layout/vList4"/>
    <dgm:cxn modelId="{8278F423-6FC3-4E88-827C-C93A2872CE49}" type="presOf" srcId="{78BA0632-43D9-4006-8935-5F8163B7B5C6}" destId="{87061132-0A7F-4D3A-A290-928CABBB3E0C}" srcOrd="1" destOrd="2" presId="urn:microsoft.com/office/officeart/2005/8/layout/vList4"/>
    <dgm:cxn modelId="{80278417-1EAF-473A-B65F-136B19977301}" srcId="{972A1E22-3F1E-42F1-9B1E-13AF802F24C8}" destId="{DDC6A0FE-582C-4625-95AE-490FBD7C85A0}" srcOrd="3" destOrd="0" parTransId="{BB44494A-6509-4686-94BE-EF679B62E9B1}" sibTransId="{57F3458B-20B8-4D57-8579-D626E62382C4}"/>
    <dgm:cxn modelId="{54AE89BD-47D3-48F7-852B-E9C60E409E03}" type="presOf" srcId="{8E555661-30DE-4AAF-B251-D5000B46D636}" destId="{979C84E5-D0D3-469D-999E-7D75EEFEC18C}" srcOrd="0" destOrd="1" presId="urn:microsoft.com/office/officeart/2005/8/layout/vList4"/>
    <dgm:cxn modelId="{C321908A-C277-4A36-AFB0-064F8922B7C4}" srcId="{67A9E37E-B965-42A9-83A5-B108B937B499}" destId="{C840E541-D7A9-41D2-AC41-F4EB112A098F}" srcOrd="1" destOrd="0" parTransId="{F9720FC8-DFA3-4B1D-A97C-0A5DD63D99F5}" sibTransId="{8FADD33E-2069-451B-9C27-E1E204F17D50}"/>
    <dgm:cxn modelId="{00B2D72A-970F-4BBC-AAE5-C45CCFD236F2}" type="presOf" srcId="{C90B174F-9D64-4503-87A7-AC3DF6CC3DF8}" destId="{42B1A4D4-1349-4ACE-9127-B134625BE329}" srcOrd="0" destOrd="2" presId="urn:microsoft.com/office/officeart/2005/8/layout/vList4"/>
    <dgm:cxn modelId="{9129DC57-3261-4560-8F68-D1EF7ACD470B}" type="presOf" srcId="{972A1E22-3F1E-42F1-9B1E-13AF802F24C8}" destId="{B65F8971-3F99-42B0-82D3-6052D3126E13}" srcOrd="1" destOrd="0" presId="urn:microsoft.com/office/officeart/2005/8/layout/vList4"/>
    <dgm:cxn modelId="{96861146-12BC-4BE9-9582-1AE9461C4884}" type="presOf" srcId="{16886586-16F9-4F9F-B625-AD48431727B2}" destId="{08FA3223-01C6-4628-A2D3-24B9D2077084}" srcOrd="0" destOrd="0" presId="urn:microsoft.com/office/officeart/2005/8/layout/vList4"/>
    <dgm:cxn modelId="{EC861D15-1A44-4386-A45F-08038C4AF98A}" type="presOf" srcId="{C840E541-D7A9-41D2-AC41-F4EB112A098F}" destId="{03157C40-DE78-4567-BCCC-68C65B1B8963}" srcOrd="1" destOrd="2" presId="urn:microsoft.com/office/officeart/2005/8/layout/vList4"/>
    <dgm:cxn modelId="{1D06E20A-2F29-4010-AFDA-A9824C4B99F1}" srcId="{972A1E22-3F1E-42F1-9B1E-13AF802F24C8}" destId="{E912955F-3964-4514-A888-FE5FF7606EBD}" srcOrd="0" destOrd="0" parTransId="{6101692F-AB16-445A-BCA8-C19D9A7792CD}" sibTransId="{82289DA1-2736-4B44-AC01-156EEDA86A1F}"/>
    <dgm:cxn modelId="{68EA0760-210A-45EB-8E62-1968C8B6AE10}" type="presOf" srcId="{67A9E37E-B965-42A9-83A5-B108B937B499}" destId="{03157C40-DE78-4567-BCCC-68C65B1B8963}" srcOrd="1" destOrd="0" presId="urn:microsoft.com/office/officeart/2005/8/layout/vList4"/>
    <dgm:cxn modelId="{9BD51D4B-E957-4905-8A99-205CD7AB63A7}" type="presOf" srcId="{E912955F-3964-4514-A888-FE5FF7606EBD}" destId="{42B1A4D4-1349-4ACE-9127-B134625BE329}" srcOrd="0" destOrd="1" presId="urn:microsoft.com/office/officeart/2005/8/layout/vList4"/>
    <dgm:cxn modelId="{FD6B2E31-77CE-4CCB-9818-04ACF23DF59A}" srcId="{16886586-16F9-4F9F-B625-AD48431727B2}" destId="{E13537AF-3319-4F35-BE3E-2381614C06FE}" srcOrd="1" destOrd="0" parTransId="{752E5FD9-A340-44D9-B1B2-DBD7BF4D1DC3}" sibTransId="{93DD636E-B742-4FD8-9C18-222089209F11}"/>
    <dgm:cxn modelId="{00070BFB-C245-4667-A8DD-601A4B9ECC35}" type="presOf" srcId="{C14AEFCA-0FA9-41F7-B78D-9BCACED7A332}" destId="{B65F8971-3F99-42B0-82D3-6052D3126E13}" srcOrd="1" destOrd="3" presId="urn:microsoft.com/office/officeart/2005/8/layout/vList4"/>
    <dgm:cxn modelId="{CB94F353-9449-473B-81AE-72D3B03D9069}" type="presOf" srcId="{C14AEFCA-0FA9-41F7-B78D-9BCACED7A332}" destId="{42B1A4D4-1349-4ACE-9127-B134625BE329}" srcOrd="0" destOrd="3" presId="urn:microsoft.com/office/officeart/2005/8/layout/vList4"/>
    <dgm:cxn modelId="{FDAFA653-F9ED-4363-B317-49F8E9190A2B}" type="presOf" srcId="{67A9E37E-B965-42A9-83A5-B108B937B499}" destId="{CB295D9A-917F-48BA-B116-67B5320877AC}" srcOrd="0" destOrd="0" presId="urn:microsoft.com/office/officeart/2005/8/layout/vList4"/>
    <dgm:cxn modelId="{E4589F45-2C82-4C89-B422-E0A4681B5707}" type="presOf" srcId="{C840E541-D7A9-41D2-AC41-F4EB112A098F}" destId="{CB295D9A-917F-48BA-B116-67B5320877AC}" srcOrd="0" destOrd="2" presId="urn:microsoft.com/office/officeart/2005/8/layout/vList4"/>
    <dgm:cxn modelId="{195DE5B2-1F00-45D4-8D7D-FB11440C71F5}" type="presOf" srcId="{E13537AF-3319-4F35-BE3E-2381614C06FE}" destId="{87061132-0A7F-4D3A-A290-928CABBB3E0C}" srcOrd="1" destOrd="0" presId="urn:microsoft.com/office/officeart/2005/8/layout/vList4"/>
    <dgm:cxn modelId="{35F698D1-DAD3-49F5-B684-E226963FAC53}" srcId="{E13537AF-3319-4F35-BE3E-2381614C06FE}" destId="{78BA0632-43D9-4006-8935-5F8163B7B5C6}" srcOrd="1" destOrd="0" parTransId="{3DC0A5C3-58B0-4256-A796-7E423479DD63}" sibTransId="{B04875AD-AC1F-418A-8360-73318B9239E8}"/>
    <dgm:cxn modelId="{66CC2DED-9261-46E3-B23D-996053883B9E}" srcId="{972A1E22-3F1E-42F1-9B1E-13AF802F24C8}" destId="{C14AEFCA-0FA9-41F7-B78D-9BCACED7A332}" srcOrd="2" destOrd="0" parTransId="{1BE51A09-1468-4FEE-9143-6E061C8590F7}" sibTransId="{75CCEE2C-4C58-49AD-8D56-47A30B34EFD2}"/>
    <dgm:cxn modelId="{EB2A23B4-C127-4F75-B4C9-8C37110E2AD7}" type="presOf" srcId="{1118D888-2EE4-4301-825A-93EBF2F05F6F}" destId="{CB295D9A-917F-48BA-B116-67B5320877AC}" srcOrd="0" destOrd="1" presId="urn:microsoft.com/office/officeart/2005/8/layout/vList4"/>
    <dgm:cxn modelId="{14056CBD-BF57-4D30-926D-BBB751343FFC}" type="presParOf" srcId="{08FA3223-01C6-4628-A2D3-24B9D2077084}" destId="{61AC4E4E-EAC8-4287-90CF-5164E03260B9}" srcOrd="0" destOrd="0" presId="urn:microsoft.com/office/officeart/2005/8/layout/vList4"/>
    <dgm:cxn modelId="{BCD51273-1E8E-4021-908B-5FC37BD93140}" type="presParOf" srcId="{61AC4E4E-EAC8-4287-90CF-5164E03260B9}" destId="{42B1A4D4-1349-4ACE-9127-B134625BE329}" srcOrd="0" destOrd="0" presId="urn:microsoft.com/office/officeart/2005/8/layout/vList4"/>
    <dgm:cxn modelId="{D9D35D00-4FA3-4DA0-931E-FC99312E1F88}" type="presParOf" srcId="{61AC4E4E-EAC8-4287-90CF-5164E03260B9}" destId="{8B3BE799-BB60-4B54-BDD4-9612BA8134FC}" srcOrd="1" destOrd="0" presId="urn:microsoft.com/office/officeart/2005/8/layout/vList4"/>
    <dgm:cxn modelId="{9488EF38-156E-4DEF-8565-33693FD6470E}" type="presParOf" srcId="{61AC4E4E-EAC8-4287-90CF-5164E03260B9}" destId="{B65F8971-3F99-42B0-82D3-6052D3126E13}" srcOrd="2" destOrd="0" presId="urn:microsoft.com/office/officeart/2005/8/layout/vList4"/>
    <dgm:cxn modelId="{E3005CAD-89A2-49DB-BB79-207A8AEC22E5}" type="presParOf" srcId="{08FA3223-01C6-4628-A2D3-24B9D2077084}" destId="{C240E417-D8EF-4ED7-904E-2CCB097FB9F0}" srcOrd="1" destOrd="0" presId="urn:microsoft.com/office/officeart/2005/8/layout/vList4"/>
    <dgm:cxn modelId="{677E38CF-C2DE-4A21-B514-A10C93C7D94F}" type="presParOf" srcId="{08FA3223-01C6-4628-A2D3-24B9D2077084}" destId="{99EF5459-EAB2-40D1-8AA1-8D3A3BC92BDD}" srcOrd="2" destOrd="0" presId="urn:microsoft.com/office/officeart/2005/8/layout/vList4"/>
    <dgm:cxn modelId="{02AAFA64-711C-4BDA-9060-3DD234A3773E}" type="presParOf" srcId="{99EF5459-EAB2-40D1-8AA1-8D3A3BC92BDD}" destId="{979C84E5-D0D3-469D-999E-7D75EEFEC18C}" srcOrd="0" destOrd="0" presId="urn:microsoft.com/office/officeart/2005/8/layout/vList4"/>
    <dgm:cxn modelId="{C547303D-A5BF-4F78-B040-E7F0E8E2069D}" type="presParOf" srcId="{99EF5459-EAB2-40D1-8AA1-8D3A3BC92BDD}" destId="{1BFCB83D-F064-4535-8731-210392C4B2D6}" srcOrd="1" destOrd="0" presId="urn:microsoft.com/office/officeart/2005/8/layout/vList4"/>
    <dgm:cxn modelId="{3AC4386F-164F-440B-8166-FA6CED56DC10}" type="presParOf" srcId="{99EF5459-EAB2-40D1-8AA1-8D3A3BC92BDD}" destId="{87061132-0A7F-4D3A-A290-928CABBB3E0C}" srcOrd="2" destOrd="0" presId="urn:microsoft.com/office/officeart/2005/8/layout/vList4"/>
    <dgm:cxn modelId="{128DC392-233F-4C97-8AD4-D7FAD5875EDC}" type="presParOf" srcId="{08FA3223-01C6-4628-A2D3-24B9D2077084}" destId="{364F4D13-7B56-45D7-94BC-BCEB89703163}" srcOrd="3" destOrd="0" presId="urn:microsoft.com/office/officeart/2005/8/layout/vList4"/>
    <dgm:cxn modelId="{0CB36664-3F05-4FAD-ACB0-374A2BA874ED}" type="presParOf" srcId="{08FA3223-01C6-4628-A2D3-24B9D2077084}" destId="{384EDFD0-7325-4D9B-B23B-BCA8DCF6090A}" srcOrd="4" destOrd="0" presId="urn:microsoft.com/office/officeart/2005/8/layout/vList4"/>
    <dgm:cxn modelId="{F078CAF9-36E9-439B-8590-1A83ACA1D03E}" type="presParOf" srcId="{384EDFD0-7325-4D9B-B23B-BCA8DCF6090A}" destId="{CB295D9A-917F-48BA-B116-67B5320877AC}" srcOrd="0" destOrd="0" presId="urn:microsoft.com/office/officeart/2005/8/layout/vList4"/>
    <dgm:cxn modelId="{41635354-4528-4F21-AD01-D20971756BAE}" type="presParOf" srcId="{384EDFD0-7325-4D9B-B23B-BCA8DCF6090A}" destId="{778665A8-7435-467C-9FA6-F9EC9FCB20BE}" srcOrd="1" destOrd="0" presId="urn:microsoft.com/office/officeart/2005/8/layout/vList4"/>
    <dgm:cxn modelId="{389381FC-7BFF-41A3-B0D8-864F5C08AC24}" type="presParOf" srcId="{384EDFD0-7325-4D9B-B23B-BCA8DCF6090A}" destId="{03157C40-DE78-4567-BCCC-68C65B1B89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ED463-7CE9-4B6B-B7BC-C4A56D0CF65D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2223035-38C4-47B8-80C0-364B49D0CC43}">
      <dgm:prSet phldrT="[Текст]"/>
      <dgm:spPr/>
      <dgm:t>
        <a:bodyPr/>
        <a:lstStyle/>
        <a:p>
          <a:r>
            <a:rPr lang="ru-RU" b="1" dirty="0" smtClean="0"/>
            <a:t>Основные виды деятельности</a:t>
          </a:r>
          <a:endParaRPr lang="ru-RU" b="1" dirty="0"/>
        </a:p>
      </dgm:t>
    </dgm:pt>
    <dgm:pt modelId="{5C581599-EF33-4E9D-AA1A-1D513882DF08}" type="parTrans" cxnId="{2DD6BC12-2EF1-4CC5-875B-BDB38EBE1142}">
      <dgm:prSet/>
      <dgm:spPr/>
      <dgm:t>
        <a:bodyPr/>
        <a:lstStyle/>
        <a:p>
          <a:endParaRPr lang="ru-RU"/>
        </a:p>
      </dgm:t>
    </dgm:pt>
    <dgm:pt modelId="{4BF83FC8-66B0-4042-B912-B27A3C96067A}" type="sibTrans" cxnId="{2DD6BC12-2EF1-4CC5-875B-BDB38EBE1142}">
      <dgm:prSet/>
      <dgm:spPr/>
      <dgm:t>
        <a:bodyPr/>
        <a:lstStyle/>
        <a:p>
          <a:endParaRPr lang="ru-RU"/>
        </a:p>
      </dgm:t>
    </dgm:pt>
    <dgm:pt modelId="{FAC3968E-1448-4490-B62D-A2B7F03001EC}">
      <dgm:prSet phldrT="[Текст]"/>
      <dgm:spPr/>
      <dgm:t>
        <a:bodyPr/>
        <a:lstStyle/>
        <a:p>
          <a:r>
            <a:rPr lang="ru-RU" b="1" dirty="0" smtClean="0"/>
            <a:t>Реализация ООП НОО</a:t>
          </a:r>
          <a:endParaRPr lang="ru-RU" b="1" dirty="0"/>
        </a:p>
      </dgm:t>
    </dgm:pt>
    <dgm:pt modelId="{9338ABE5-14E0-4EA4-9C49-4E9DACFBA488}" type="parTrans" cxnId="{31B4FACA-2948-4772-A7BC-882AE4AFE9E5}">
      <dgm:prSet/>
      <dgm:spPr/>
      <dgm:t>
        <a:bodyPr/>
        <a:lstStyle/>
        <a:p>
          <a:endParaRPr lang="ru-RU"/>
        </a:p>
      </dgm:t>
    </dgm:pt>
    <dgm:pt modelId="{F4779FD0-B70B-4DFF-B2B4-7DD13DED5E72}" type="sibTrans" cxnId="{31B4FACA-2948-4772-A7BC-882AE4AFE9E5}">
      <dgm:prSet/>
      <dgm:spPr/>
      <dgm:t>
        <a:bodyPr/>
        <a:lstStyle/>
        <a:p>
          <a:endParaRPr lang="ru-RU"/>
        </a:p>
      </dgm:t>
    </dgm:pt>
    <dgm:pt modelId="{C4A75F0C-8093-4E24-87DB-4A58E43BC6DF}">
      <dgm:prSet phldrT="[Текст]"/>
      <dgm:spPr/>
      <dgm:t>
        <a:bodyPr/>
        <a:lstStyle/>
        <a:p>
          <a:r>
            <a:rPr lang="ru-RU" b="1" dirty="0" smtClean="0"/>
            <a:t>Реализация ООП ООО</a:t>
          </a:r>
          <a:endParaRPr lang="ru-RU" b="1" dirty="0"/>
        </a:p>
      </dgm:t>
    </dgm:pt>
    <dgm:pt modelId="{813D4E25-4C93-4276-BB60-B81E065C492F}" type="parTrans" cxnId="{A2BAD29D-5ADF-4A56-9CE3-74E720894416}">
      <dgm:prSet/>
      <dgm:spPr/>
      <dgm:t>
        <a:bodyPr/>
        <a:lstStyle/>
        <a:p>
          <a:endParaRPr lang="ru-RU"/>
        </a:p>
      </dgm:t>
    </dgm:pt>
    <dgm:pt modelId="{EB6A7D8A-49DC-43AE-B181-7045966217C6}" type="sibTrans" cxnId="{A2BAD29D-5ADF-4A56-9CE3-74E720894416}">
      <dgm:prSet/>
      <dgm:spPr/>
      <dgm:t>
        <a:bodyPr/>
        <a:lstStyle/>
        <a:p>
          <a:endParaRPr lang="ru-RU"/>
        </a:p>
      </dgm:t>
    </dgm:pt>
    <dgm:pt modelId="{DBD531D7-5612-4D0F-B9C9-A0D5B3983448}">
      <dgm:prSet phldrT="[Текст]"/>
      <dgm:spPr/>
      <dgm:t>
        <a:bodyPr/>
        <a:lstStyle/>
        <a:p>
          <a:r>
            <a:rPr lang="ru-RU" b="1" dirty="0" smtClean="0"/>
            <a:t>Иные виды деятельности</a:t>
          </a:r>
          <a:endParaRPr lang="ru-RU" b="1" dirty="0"/>
        </a:p>
      </dgm:t>
    </dgm:pt>
    <dgm:pt modelId="{43963A4A-253D-42BB-857A-EACA2293445C}" type="parTrans" cxnId="{9358424A-498C-448D-BBED-968535B24020}">
      <dgm:prSet/>
      <dgm:spPr/>
      <dgm:t>
        <a:bodyPr/>
        <a:lstStyle/>
        <a:p>
          <a:endParaRPr lang="ru-RU"/>
        </a:p>
      </dgm:t>
    </dgm:pt>
    <dgm:pt modelId="{D2ED9FCD-8606-406D-834E-A8B6131EF05F}" type="sibTrans" cxnId="{9358424A-498C-448D-BBED-968535B24020}">
      <dgm:prSet/>
      <dgm:spPr/>
      <dgm:t>
        <a:bodyPr/>
        <a:lstStyle/>
        <a:p>
          <a:endParaRPr lang="ru-RU"/>
        </a:p>
      </dgm:t>
    </dgm:pt>
    <dgm:pt modelId="{C7B50EED-C235-4E6F-9564-17033F9F54A0}">
      <dgm:prSet phldrT="[Текст]"/>
      <dgm:spPr/>
      <dgm:t>
        <a:bodyPr/>
        <a:lstStyle/>
        <a:p>
          <a:r>
            <a:rPr lang="ru-RU" b="1" dirty="0" smtClean="0"/>
            <a:t>Реализация дополнительных общеобразовательных программ</a:t>
          </a:r>
          <a:endParaRPr lang="ru-RU" b="1" dirty="0"/>
        </a:p>
      </dgm:t>
    </dgm:pt>
    <dgm:pt modelId="{6318F87F-1511-4E2E-A543-287D5BC3335F}" type="parTrans" cxnId="{331884B2-06EC-4F62-8BBA-53E393B07B87}">
      <dgm:prSet/>
      <dgm:spPr/>
      <dgm:t>
        <a:bodyPr/>
        <a:lstStyle/>
        <a:p>
          <a:endParaRPr lang="ru-RU"/>
        </a:p>
      </dgm:t>
    </dgm:pt>
    <dgm:pt modelId="{A9200C4F-B6A1-41F2-A245-013247F5811B}" type="sibTrans" cxnId="{331884B2-06EC-4F62-8BBA-53E393B07B87}">
      <dgm:prSet/>
      <dgm:spPr/>
      <dgm:t>
        <a:bodyPr/>
        <a:lstStyle/>
        <a:p>
          <a:endParaRPr lang="ru-RU"/>
        </a:p>
      </dgm:t>
    </dgm:pt>
    <dgm:pt modelId="{0448C968-0D51-4049-9A07-E9259376B0D6}">
      <dgm:prSet phldrT="[Текст]"/>
      <dgm:spPr/>
      <dgm:t>
        <a:bodyPr/>
        <a:lstStyle/>
        <a:p>
          <a:r>
            <a:rPr lang="ru-RU" b="1" dirty="0" smtClean="0"/>
            <a:t>Осуществление присмотра и ухода за детьми</a:t>
          </a:r>
          <a:endParaRPr lang="ru-RU" b="1" dirty="0"/>
        </a:p>
      </dgm:t>
    </dgm:pt>
    <dgm:pt modelId="{DC6749B5-95C0-4D91-8ED6-B0FDB0107976}" type="parTrans" cxnId="{CBF23094-6BE5-4EDD-8188-3B13DE68731A}">
      <dgm:prSet/>
      <dgm:spPr/>
      <dgm:t>
        <a:bodyPr/>
        <a:lstStyle/>
        <a:p>
          <a:endParaRPr lang="ru-RU"/>
        </a:p>
      </dgm:t>
    </dgm:pt>
    <dgm:pt modelId="{0F2E1D13-F658-4EB3-9261-1DD40428632E}" type="sibTrans" cxnId="{CBF23094-6BE5-4EDD-8188-3B13DE68731A}">
      <dgm:prSet/>
      <dgm:spPr/>
      <dgm:t>
        <a:bodyPr/>
        <a:lstStyle/>
        <a:p>
          <a:endParaRPr lang="ru-RU"/>
        </a:p>
      </dgm:t>
    </dgm:pt>
    <dgm:pt modelId="{701FAB84-8A50-4674-965E-5D6F72A3896A}">
      <dgm:prSet phldrT="[Текст]"/>
      <dgm:spPr/>
      <dgm:t>
        <a:bodyPr/>
        <a:lstStyle/>
        <a:p>
          <a:r>
            <a:rPr lang="ru-RU" b="1" dirty="0" smtClean="0"/>
            <a:t>Реализация ООП СОО</a:t>
          </a:r>
          <a:endParaRPr lang="ru-RU" b="1" dirty="0"/>
        </a:p>
      </dgm:t>
    </dgm:pt>
    <dgm:pt modelId="{88E8271A-A769-4ACD-8130-818CBA983C58}" type="parTrans" cxnId="{E486D5AD-2B55-4974-B152-7F892F5F2640}">
      <dgm:prSet/>
      <dgm:spPr/>
      <dgm:t>
        <a:bodyPr/>
        <a:lstStyle/>
        <a:p>
          <a:endParaRPr lang="ru-RU"/>
        </a:p>
      </dgm:t>
    </dgm:pt>
    <dgm:pt modelId="{463DDFED-9EFA-4364-A005-ADDCA608D2E2}" type="sibTrans" cxnId="{E486D5AD-2B55-4974-B152-7F892F5F2640}">
      <dgm:prSet/>
      <dgm:spPr/>
      <dgm:t>
        <a:bodyPr/>
        <a:lstStyle/>
        <a:p>
          <a:endParaRPr lang="ru-RU"/>
        </a:p>
      </dgm:t>
    </dgm:pt>
    <dgm:pt modelId="{539A3977-6A40-47BA-9D07-8257F952F18E}">
      <dgm:prSet phldrT="[Текст]"/>
      <dgm:spPr/>
      <dgm:t>
        <a:bodyPr/>
        <a:lstStyle/>
        <a:p>
          <a:r>
            <a:rPr lang="ru-RU" b="1" dirty="0" smtClean="0"/>
            <a:t>Организация отдыха обучающихся в каникулы</a:t>
          </a:r>
          <a:endParaRPr lang="ru-RU" b="1" dirty="0"/>
        </a:p>
      </dgm:t>
    </dgm:pt>
    <dgm:pt modelId="{42EB1D92-B743-42FF-9096-8074F33881D1}" type="parTrans" cxnId="{EF8E8250-E282-4265-86B1-EE8170CEDB80}">
      <dgm:prSet/>
      <dgm:spPr/>
      <dgm:t>
        <a:bodyPr/>
        <a:lstStyle/>
        <a:p>
          <a:endParaRPr lang="ru-RU"/>
        </a:p>
      </dgm:t>
    </dgm:pt>
    <dgm:pt modelId="{B5A641F9-6AF7-4227-BCA3-74C83A278138}" type="sibTrans" cxnId="{EF8E8250-E282-4265-86B1-EE8170CEDB80}">
      <dgm:prSet/>
      <dgm:spPr/>
      <dgm:t>
        <a:bodyPr/>
        <a:lstStyle/>
        <a:p>
          <a:endParaRPr lang="ru-RU"/>
        </a:p>
      </dgm:t>
    </dgm:pt>
    <dgm:pt modelId="{F515E294-DB70-4074-9900-F9D8A8CEEE37}" type="pres">
      <dgm:prSet presAssocID="{BB3ED463-7CE9-4B6B-B7BC-C4A56D0CF6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1DF4F-A616-44C0-A878-173A0CCC6E3F}" type="pres">
      <dgm:prSet presAssocID="{D2223035-38C4-47B8-80C0-364B49D0CC43}" presName="parentLin" presStyleCnt="0"/>
      <dgm:spPr/>
    </dgm:pt>
    <dgm:pt modelId="{A3EE6073-02ED-4ADB-81BC-6235DCCDA79C}" type="pres">
      <dgm:prSet presAssocID="{D2223035-38C4-47B8-80C0-364B49D0CC4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C8FC5A4-9F58-44D4-8262-8E40E541D534}" type="pres">
      <dgm:prSet presAssocID="{D2223035-38C4-47B8-80C0-364B49D0CC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70454-FC7C-4C57-BDA0-C2DD1DB52603}" type="pres">
      <dgm:prSet presAssocID="{D2223035-38C4-47B8-80C0-364B49D0CC43}" presName="negativeSpace" presStyleCnt="0"/>
      <dgm:spPr/>
    </dgm:pt>
    <dgm:pt modelId="{70922CA5-D928-4CAE-9947-2227BBC36D85}" type="pres">
      <dgm:prSet presAssocID="{D2223035-38C4-47B8-80C0-364B49D0CC4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E2BB5-98C6-42BF-8E61-B1ACEDB94990}" type="pres">
      <dgm:prSet presAssocID="{4BF83FC8-66B0-4042-B912-B27A3C96067A}" presName="spaceBetweenRectangles" presStyleCnt="0"/>
      <dgm:spPr/>
    </dgm:pt>
    <dgm:pt modelId="{C11A3AE6-CA9D-45C8-BBE3-5F470801EC37}" type="pres">
      <dgm:prSet presAssocID="{DBD531D7-5612-4D0F-B9C9-A0D5B3983448}" presName="parentLin" presStyleCnt="0"/>
      <dgm:spPr/>
    </dgm:pt>
    <dgm:pt modelId="{C843C047-4791-474C-9180-D952C5651604}" type="pres">
      <dgm:prSet presAssocID="{DBD531D7-5612-4D0F-B9C9-A0D5B398344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7ED9CE0-10D8-4A38-9CC5-46305323D313}" type="pres">
      <dgm:prSet presAssocID="{DBD531D7-5612-4D0F-B9C9-A0D5B39834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D5AB2-0719-4D05-AEB4-30F5660008B1}" type="pres">
      <dgm:prSet presAssocID="{DBD531D7-5612-4D0F-B9C9-A0D5B3983448}" presName="negativeSpace" presStyleCnt="0"/>
      <dgm:spPr/>
    </dgm:pt>
    <dgm:pt modelId="{F7572CBA-7045-43CA-971E-E3E0DD6FE52A}" type="pres">
      <dgm:prSet presAssocID="{DBD531D7-5612-4D0F-B9C9-A0D5B398344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AD29D-5ADF-4A56-9CE3-74E720894416}" srcId="{D2223035-38C4-47B8-80C0-364B49D0CC43}" destId="{C4A75F0C-8093-4E24-87DB-4A58E43BC6DF}" srcOrd="1" destOrd="0" parTransId="{813D4E25-4C93-4276-BB60-B81E065C492F}" sibTransId="{EB6A7D8A-49DC-43AE-B181-7045966217C6}"/>
    <dgm:cxn modelId="{02BD4558-EAAA-4F86-BD70-18FE8EA08AF7}" type="presOf" srcId="{DBD531D7-5612-4D0F-B9C9-A0D5B3983448}" destId="{47ED9CE0-10D8-4A38-9CC5-46305323D313}" srcOrd="1" destOrd="0" presId="urn:microsoft.com/office/officeart/2005/8/layout/list1"/>
    <dgm:cxn modelId="{18B22C56-60FC-421B-B652-723965742A97}" type="presOf" srcId="{C4A75F0C-8093-4E24-87DB-4A58E43BC6DF}" destId="{70922CA5-D928-4CAE-9947-2227BBC36D85}" srcOrd="0" destOrd="1" presId="urn:microsoft.com/office/officeart/2005/8/layout/list1"/>
    <dgm:cxn modelId="{19B25939-FE6A-461D-93C5-C74EB009B72F}" type="presOf" srcId="{FAC3968E-1448-4490-B62D-A2B7F03001EC}" destId="{70922CA5-D928-4CAE-9947-2227BBC36D85}" srcOrd="0" destOrd="0" presId="urn:microsoft.com/office/officeart/2005/8/layout/list1"/>
    <dgm:cxn modelId="{E486D5AD-2B55-4974-B152-7F892F5F2640}" srcId="{D2223035-38C4-47B8-80C0-364B49D0CC43}" destId="{701FAB84-8A50-4674-965E-5D6F72A3896A}" srcOrd="2" destOrd="0" parTransId="{88E8271A-A769-4ACD-8130-818CBA983C58}" sibTransId="{463DDFED-9EFA-4364-A005-ADDCA608D2E2}"/>
    <dgm:cxn modelId="{33DA05F3-C44F-4EFC-95A2-CE5F2A5745EA}" type="presOf" srcId="{DBD531D7-5612-4D0F-B9C9-A0D5B3983448}" destId="{C843C047-4791-474C-9180-D952C5651604}" srcOrd="0" destOrd="0" presId="urn:microsoft.com/office/officeart/2005/8/layout/list1"/>
    <dgm:cxn modelId="{2DD6BC12-2EF1-4CC5-875B-BDB38EBE1142}" srcId="{BB3ED463-7CE9-4B6B-B7BC-C4A56D0CF65D}" destId="{D2223035-38C4-47B8-80C0-364B49D0CC43}" srcOrd="0" destOrd="0" parTransId="{5C581599-EF33-4E9D-AA1A-1D513882DF08}" sibTransId="{4BF83FC8-66B0-4042-B912-B27A3C96067A}"/>
    <dgm:cxn modelId="{9358424A-498C-448D-BBED-968535B24020}" srcId="{BB3ED463-7CE9-4B6B-B7BC-C4A56D0CF65D}" destId="{DBD531D7-5612-4D0F-B9C9-A0D5B3983448}" srcOrd="1" destOrd="0" parTransId="{43963A4A-253D-42BB-857A-EACA2293445C}" sibTransId="{D2ED9FCD-8606-406D-834E-A8B6131EF05F}"/>
    <dgm:cxn modelId="{EF8E8250-E282-4265-86B1-EE8170CEDB80}" srcId="{DBD531D7-5612-4D0F-B9C9-A0D5B3983448}" destId="{539A3977-6A40-47BA-9D07-8257F952F18E}" srcOrd="2" destOrd="0" parTransId="{42EB1D92-B743-42FF-9096-8074F33881D1}" sibTransId="{B5A641F9-6AF7-4227-BCA3-74C83A278138}"/>
    <dgm:cxn modelId="{F313641D-3936-4FBA-9654-0126B9F46D1C}" type="presOf" srcId="{D2223035-38C4-47B8-80C0-364B49D0CC43}" destId="{EC8FC5A4-9F58-44D4-8262-8E40E541D534}" srcOrd="1" destOrd="0" presId="urn:microsoft.com/office/officeart/2005/8/layout/list1"/>
    <dgm:cxn modelId="{FD37897F-09FD-40FC-ACCB-78E21968145F}" type="presOf" srcId="{0448C968-0D51-4049-9A07-E9259376B0D6}" destId="{F7572CBA-7045-43CA-971E-E3E0DD6FE52A}" srcOrd="0" destOrd="1" presId="urn:microsoft.com/office/officeart/2005/8/layout/list1"/>
    <dgm:cxn modelId="{31B4FACA-2948-4772-A7BC-882AE4AFE9E5}" srcId="{D2223035-38C4-47B8-80C0-364B49D0CC43}" destId="{FAC3968E-1448-4490-B62D-A2B7F03001EC}" srcOrd="0" destOrd="0" parTransId="{9338ABE5-14E0-4EA4-9C49-4E9DACFBA488}" sibTransId="{F4779FD0-B70B-4DFF-B2B4-7DD13DED5E72}"/>
    <dgm:cxn modelId="{FB741545-0709-4FD8-967E-FCC3C0EBB6C0}" type="presOf" srcId="{D2223035-38C4-47B8-80C0-364B49D0CC43}" destId="{A3EE6073-02ED-4ADB-81BC-6235DCCDA79C}" srcOrd="0" destOrd="0" presId="urn:microsoft.com/office/officeart/2005/8/layout/list1"/>
    <dgm:cxn modelId="{331884B2-06EC-4F62-8BBA-53E393B07B87}" srcId="{DBD531D7-5612-4D0F-B9C9-A0D5B3983448}" destId="{C7B50EED-C235-4E6F-9564-17033F9F54A0}" srcOrd="0" destOrd="0" parTransId="{6318F87F-1511-4E2E-A543-287D5BC3335F}" sibTransId="{A9200C4F-B6A1-41F2-A245-013247F5811B}"/>
    <dgm:cxn modelId="{8243C82B-7CA9-4F0E-8581-9061440E3E7A}" type="presOf" srcId="{BB3ED463-7CE9-4B6B-B7BC-C4A56D0CF65D}" destId="{F515E294-DB70-4074-9900-F9D8A8CEEE37}" srcOrd="0" destOrd="0" presId="urn:microsoft.com/office/officeart/2005/8/layout/list1"/>
    <dgm:cxn modelId="{E366F4D1-CF0F-4265-935D-EBD39BFC2156}" type="presOf" srcId="{701FAB84-8A50-4674-965E-5D6F72A3896A}" destId="{70922CA5-D928-4CAE-9947-2227BBC36D85}" srcOrd="0" destOrd="2" presId="urn:microsoft.com/office/officeart/2005/8/layout/list1"/>
    <dgm:cxn modelId="{FA86BB47-4CA0-419F-82DC-F62D813A008E}" type="presOf" srcId="{539A3977-6A40-47BA-9D07-8257F952F18E}" destId="{F7572CBA-7045-43CA-971E-E3E0DD6FE52A}" srcOrd="0" destOrd="2" presId="urn:microsoft.com/office/officeart/2005/8/layout/list1"/>
    <dgm:cxn modelId="{4C0ADA62-6C53-4BD0-9E4F-9009DE684B14}" type="presOf" srcId="{C7B50EED-C235-4E6F-9564-17033F9F54A0}" destId="{F7572CBA-7045-43CA-971E-E3E0DD6FE52A}" srcOrd="0" destOrd="0" presId="urn:microsoft.com/office/officeart/2005/8/layout/list1"/>
    <dgm:cxn modelId="{CBF23094-6BE5-4EDD-8188-3B13DE68731A}" srcId="{DBD531D7-5612-4D0F-B9C9-A0D5B3983448}" destId="{0448C968-0D51-4049-9A07-E9259376B0D6}" srcOrd="1" destOrd="0" parTransId="{DC6749B5-95C0-4D91-8ED6-B0FDB0107976}" sibTransId="{0F2E1D13-F658-4EB3-9261-1DD40428632E}"/>
    <dgm:cxn modelId="{400E9CC7-8BA1-425F-8DB5-351B32F71403}" type="presParOf" srcId="{F515E294-DB70-4074-9900-F9D8A8CEEE37}" destId="{ADF1DF4F-A616-44C0-A878-173A0CCC6E3F}" srcOrd="0" destOrd="0" presId="urn:microsoft.com/office/officeart/2005/8/layout/list1"/>
    <dgm:cxn modelId="{DB468C0C-17A1-486C-884C-ACF8C1DF32F8}" type="presParOf" srcId="{ADF1DF4F-A616-44C0-A878-173A0CCC6E3F}" destId="{A3EE6073-02ED-4ADB-81BC-6235DCCDA79C}" srcOrd="0" destOrd="0" presId="urn:microsoft.com/office/officeart/2005/8/layout/list1"/>
    <dgm:cxn modelId="{BF358929-5F43-424C-815A-C6EDE5DE6007}" type="presParOf" srcId="{ADF1DF4F-A616-44C0-A878-173A0CCC6E3F}" destId="{EC8FC5A4-9F58-44D4-8262-8E40E541D534}" srcOrd="1" destOrd="0" presId="urn:microsoft.com/office/officeart/2005/8/layout/list1"/>
    <dgm:cxn modelId="{E4E0ECA3-9669-4DE5-9B62-47759EB5A3A1}" type="presParOf" srcId="{F515E294-DB70-4074-9900-F9D8A8CEEE37}" destId="{17370454-FC7C-4C57-BDA0-C2DD1DB52603}" srcOrd="1" destOrd="0" presId="urn:microsoft.com/office/officeart/2005/8/layout/list1"/>
    <dgm:cxn modelId="{A92A1956-690C-4D01-B248-A6E9B82AA609}" type="presParOf" srcId="{F515E294-DB70-4074-9900-F9D8A8CEEE37}" destId="{70922CA5-D928-4CAE-9947-2227BBC36D85}" srcOrd="2" destOrd="0" presId="urn:microsoft.com/office/officeart/2005/8/layout/list1"/>
    <dgm:cxn modelId="{D738E1E4-4A75-4DAE-82B5-B1C815DFEC09}" type="presParOf" srcId="{F515E294-DB70-4074-9900-F9D8A8CEEE37}" destId="{F70E2BB5-98C6-42BF-8E61-B1ACEDB94990}" srcOrd="3" destOrd="0" presId="urn:microsoft.com/office/officeart/2005/8/layout/list1"/>
    <dgm:cxn modelId="{79F45F1A-358A-40DD-8632-74C2F48DA606}" type="presParOf" srcId="{F515E294-DB70-4074-9900-F9D8A8CEEE37}" destId="{C11A3AE6-CA9D-45C8-BBE3-5F470801EC37}" srcOrd="4" destOrd="0" presId="urn:microsoft.com/office/officeart/2005/8/layout/list1"/>
    <dgm:cxn modelId="{2CEE9265-E654-4CBD-B71E-AAC107105A4C}" type="presParOf" srcId="{C11A3AE6-CA9D-45C8-BBE3-5F470801EC37}" destId="{C843C047-4791-474C-9180-D952C5651604}" srcOrd="0" destOrd="0" presId="urn:microsoft.com/office/officeart/2005/8/layout/list1"/>
    <dgm:cxn modelId="{B20F46EB-D802-4929-81CA-769D4AB9C694}" type="presParOf" srcId="{C11A3AE6-CA9D-45C8-BBE3-5F470801EC37}" destId="{47ED9CE0-10D8-4A38-9CC5-46305323D313}" srcOrd="1" destOrd="0" presId="urn:microsoft.com/office/officeart/2005/8/layout/list1"/>
    <dgm:cxn modelId="{64AB8BFD-3E0E-49A3-9C28-55CCC33E2B5C}" type="presParOf" srcId="{F515E294-DB70-4074-9900-F9D8A8CEEE37}" destId="{2A3D5AB2-0719-4D05-AEB4-30F5660008B1}" srcOrd="5" destOrd="0" presId="urn:microsoft.com/office/officeart/2005/8/layout/list1"/>
    <dgm:cxn modelId="{A1C2CF6B-8006-4D86-B25D-DD912D437CB5}" type="presParOf" srcId="{F515E294-DB70-4074-9900-F9D8A8CEEE37}" destId="{F7572CBA-7045-43CA-971E-E3E0DD6FE5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6C2CB8-7C3F-4CBB-85C2-517D8E799BF2}" type="doc">
      <dgm:prSet loTypeId="urn:microsoft.com/office/officeart/2005/8/layout/hList7" loCatId="list" qsTypeId="urn:microsoft.com/office/officeart/2005/8/quickstyle/simple2" qsCatId="simple" csTypeId="urn:microsoft.com/office/officeart/2005/8/colors/accent3_1" csCatId="accent3" phldr="1"/>
      <dgm:spPr/>
    </dgm:pt>
    <dgm:pt modelId="{207D40AD-CD67-4AC3-AC74-DD8CA78A61C2}">
      <dgm:prSet phldrT="[Текст]"/>
      <dgm:spPr/>
      <dgm:t>
        <a:bodyPr/>
        <a:lstStyle/>
        <a:p>
          <a:r>
            <a:rPr lang="ru-RU" dirty="0" smtClean="0"/>
            <a:t>Совет обучающихся – Детский Парламент</a:t>
          </a:r>
          <a:endParaRPr lang="ru-RU" dirty="0"/>
        </a:p>
      </dgm:t>
    </dgm:pt>
    <dgm:pt modelId="{4291081A-AA1D-4618-AFF1-7A799D554212}" type="parTrans" cxnId="{80DCF74F-A1A2-4A75-B58C-376F99D5CFF5}">
      <dgm:prSet/>
      <dgm:spPr/>
      <dgm:t>
        <a:bodyPr/>
        <a:lstStyle/>
        <a:p>
          <a:endParaRPr lang="ru-RU"/>
        </a:p>
      </dgm:t>
    </dgm:pt>
    <dgm:pt modelId="{E263B1C8-C4A9-498D-859E-B436D6EFB1DF}" type="sibTrans" cxnId="{80DCF74F-A1A2-4A75-B58C-376F99D5CFF5}">
      <dgm:prSet/>
      <dgm:spPr/>
      <dgm:t>
        <a:bodyPr/>
        <a:lstStyle/>
        <a:p>
          <a:endParaRPr lang="ru-RU"/>
        </a:p>
      </dgm:t>
    </dgm:pt>
    <dgm:pt modelId="{0993345F-01D2-4089-B981-7C328B110DE6}">
      <dgm:prSet phldrT="[Текст]"/>
      <dgm:spPr/>
      <dgm:t>
        <a:bodyPr/>
        <a:lstStyle/>
        <a:p>
          <a:r>
            <a:rPr lang="ru-RU" dirty="0" smtClean="0"/>
            <a:t>Советы родителей – родительские комитеты классных коллективов</a:t>
          </a:r>
          <a:endParaRPr lang="ru-RU" dirty="0"/>
        </a:p>
      </dgm:t>
    </dgm:pt>
    <dgm:pt modelId="{E9B44950-3361-4FB2-88AF-E52F22F1CE77}" type="parTrans" cxnId="{1431331A-D90F-4A9E-9BAB-F3AA43C7ED06}">
      <dgm:prSet/>
      <dgm:spPr/>
      <dgm:t>
        <a:bodyPr/>
        <a:lstStyle/>
        <a:p>
          <a:endParaRPr lang="ru-RU"/>
        </a:p>
      </dgm:t>
    </dgm:pt>
    <dgm:pt modelId="{C0FCA8AB-EA46-4A8D-B76E-561D8878FB5B}" type="sibTrans" cxnId="{1431331A-D90F-4A9E-9BAB-F3AA43C7ED06}">
      <dgm:prSet/>
      <dgm:spPr/>
      <dgm:t>
        <a:bodyPr/>
        <a:lstStyle/>
        <a:p>
          <a:endParaRPr lang="ru-RU"/>
        </a:p>
      </dgm:t>
    </dgm:pt>
    <dgm:pt modelId="{0F839804-A778-413B-AD47-9F6F636D5DCB}">
      <dgm:prSet phldrT="[Текст]"/>
      <dgm:spPr/>
      <dgm:t>
        <a:bodyPr/>
        <a:lstStyle/>
        <a:p>
          <a:r>
            <a:rPr lang="ru-RU" dirty="0" smtClean="0"/>
            <a:t>Профессиональный союз работников </a:t>
          </a:r>
          <a:endParaRPr lang="ru-RU" dirty="0"/>
        </a:p>
      </dgm:t>
    </dgm:pt>
    <dgm:pt modelId="{10C9B1B5-111E-4FB7-A931-F4FF5DF4B47B}" type="parTrans" cxnId="{48407B28-6612-4302-880B-706AF12587CF}">
      <dgm:prSet/>
      <dgm:spPr/>
      <dgm:t>
        <a:bodyPr/>
        <a:lstStyle/>
        <a:p>
          <a:endParaRPr lang="ru-RU"/>
        </a:p>
      </dgm:t>
    </dgm:pt>
    <dgm:pt modelId="{67897745-00E3-480F-BB88-410F614DFCF7}" type="sibTrans" cxnId="{48407B28-6612-4302-880B-706AF12587CF}">
      <dgm:prSet/>
      <dgm:spPr/>
      <dgm:t>
        <a:bodyPr/>
        <a:lstStyle/>
        <a:p>
          <a:endParaRPr lang="ru-RU"/>
        </a:p>
      </dgm:t>
    </dgm:pt>
    <dgm:pt modelId="{535C1551-E9BA-4389-A589-3E2834E16CCB}" type="pres">
      <dgm:prSet presAssocID="{716C2CB8-7C3F-4CBB-85C2-517D8E799BF2}" presName="Name0" presStyleCnt="0">
        <dgm:presLayoutVars>
          <dgm:dir/>
          <dgm:resizeHandles val="exact"/>
        </dgm:presLayoutVars>
      </dgm:prSet>
      <dgm:spPr/>
    </dgm:pt>
    <dgm:pt modelId="{CBC89DA9-81DE-4D9F-A7AA-F8FD26F6000D}" type="pres">
      <dgm:prSet presAssocID="{716C2CB8-7C3F-4CBB-85C2-517D8E799BF2}" presName="fgShape" presStyleLbl="fgShp" presStyleIdx="0" presStyleCnt="1"/>
      <dgm:spPr/>
    </dgm:pt>
    <dgm:pt modelId="{DC6748E7-B78D-4223-9441-47C0A80A098A}" type="pres">
      <dgm:prSet presAssocID="{716C2CB8-7C3F-4CBB-85C2-517D8E799BF2}" presName="linComp" presStyleCnt="0"/>
      <dgm:spPr/>
    </dgm:pt>
    <dgm:pt modelId="{0912F225-84CA-4319-9495-973CBCFDC515}" type="pres">
      <dgm:prSet presAssocID="{207D40AD-CD67-4AC3-AC74-DD8CA78A61C2}" presName="compNode" presStyleCnt="0"/>
      <dgm:spPr/>
    </dgm:pt>
    <dgm:pt modelId="{DAA4FBBF-DDA8-4549-8188-52F17BCDF074}" type="pres">
      <dgm:prSet presAssocID="{207D40AD-CD67-4AC3-AC74-DD8CA78A61C2}" presName="bkgdShape" presStyleLbl="node1" presStyleIdx="0" presStyleCnt="3" custScaleX="100128"/>
      <dgm:spPr/>
      <dgm:t>
        <a:bodyPr/>
        <a:lstStyle/>
        <a:p>
          <a:endParaRPr lang="ru-RU"/>
        </a:p>
      </dgm:t>
    </dgm:pt>
    <dgm:pt modelId="{C6B6B1D8-EDAA-4FE0-A78E-6E37DE5190A1}" type="pres">
      <dgm:prSet presAssocID="{207D40AD-CD67-4AC3-AC74-DD8CA78A61C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D3A41-C8C8-4476-BBBB-A8ECBFFF7950}" type="pres">
      <dgm:prSet presAssocID="{207D40AD-CD67-4AC3-AC74-DD8CA78A61C2}" presName="invisiNode" presStyleLbl="node1" presStyleIdx="0" presStyleCnt="3"/>
      <dgm:spPr/>
    </dgm:pt>
    <dgm:pt modelId="{BFE075CB-2263-4917-80FE-4A22F36FFAD8}" type="pres">
      <dgm:prSet presAssocID="{207D40AD-CD67-4AC3-AC74-DD8CA78A61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D631BB-AEBB-43B1-88B7-F87B3D7D1DBF}" type="pres">
      <dgm:prSet presAssocID="{E263B1C8-C4A9-498D-859E-B436D6EFB1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44D5E0-4A8C-448E-957B-596E54CB9BE8}" type="pres">
      <dgm:prSet presAssocID="{0993345F-01D2-4089-B981-7C328B110DE6}" presName="compNode" presStyleCnt="0"/>
      <dgm:spPr/>
    </dgm:pt>
    <dgm:pt modelId="{830D380A-B143-4CF5-9C90-0E45EC4B7109}" type="pres">
      <dgm:prSet presAssocID="{0993345F-01D2-4089-B981-7C328B110DE6}" presName="bkgdShape" presStyleLbl="node1" presStyleIdx="1" presStyleCnt="3"/>
      <dgm:spPr/>
      <dgm:t>
        <a:bodyPr/>
        <a:lstStyle/>
        <a:p>
          <a:endParaRPr lang="ru-RU"/>
        </a:p>
      </dgm:t>
    </dgm:pt>
    <dgm:pt modelId="{BC9616E5-C85F-4BC2-8996-97A7C9E2C187}" type="pres">
      <dgm:prSet presAssocID="{0993345F-01D2-4089-B981-7C328B110DE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F7639-89FD-46E6-90A7-ADFA0E478F7D}" type="pres">
      <dgm:prSet presAssocID="{0993345F-01D2-4089-B981-7C328B110DE6}" presName="invisiNode" presStyleLbl="node1" presStyleIdx="1" presStyleCnt="3"/>
      <dgm:spPr/>
    </dgm:pt>
    <dgm:pt modelId="{F3B58B0B-5EA4-4F4D-AFB6-F7DDCF1513D8}" type="pres">
      <dgm:prSet presAssocID="{0993345F-01D2-4089-B981-7C328B110DE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A32827-E66A-4C10-A13F-5DDF108F7862}" type="pres">
      <dgm:prSet presAssocID="{C0FCA8AB-EA46-4A8D-B76E-561D8878FB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48C1AB-88F3-465D-83E3-4C0016971887}" type="pres">
      <dgm:prSet presAssocID="{0F839804-A778-413B-AD47-9F6F636D5DCB}" presName="compNode" presStyleCnt="0"/>
      <dgm:spPr/>
    </dgm:pt>
    <dgm:pt modelId="{91DAECE6-55FE-4F49-A0B8-3142E805CBC7}" type="pres">
      <dgm:prSet presAssocID="{0F839804-A778-413B-AD47-9F6F636D5DCB}" presName="bkgdShape" presStyleLbl="node1" presStyleIdx="2" presStyleCnt="3"/>
      <dgm:spPr/>
      <dgm:t>
        <a:bodyPr/>
        <a:lstStyle/>
        <a:p>
          <a:endParaRPr lang="ru-RU"/>
        </a:p>
      </dgm:t>
    </dgm:pt>
    <dgm:pt modelId="{3D29AA42-B379-4661-931A-167DB1751042}" type="pres">
      <dgm:prSet presAssocID="{0F839804-A778-413B-AD47-9F6F636D5DC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9DD2-078B-4680-B8B2-88D00D575EC1}" type="pres">
      <dgm:prSet presAssocID="{0F839804-A778-413B-AD47-9F6F636D5DCB}" presName="invisiNode" presStyleLbl="node1" presStyleIdx="2" presStyleCnt="3"/>
      <dgm:spPr/>
    </dgm:pt>
    <dgm:pt modelId="{D76463EF-EA92-4EBE-8CC2-AF40BE57E39F}" type="pres">
      <dgm:prSet presAssocID="{0F839804-A778-413B-AD47-9F6F636D5DC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0DCF74F-A1A2-4A75-B58C-376F99D5CFF5}" srcId="{716C2CB8-7C3F-4CBB-85C2-517D8E799BF2}" destId="{207D40AD-CD67-4AC3-AC74-DD8CA78A61C2}" srcOrd="0" destOrd="0" parTransId="{4291081A-AA1D-4618-AFF1-7A799D554212}" sibTransId="{E263B1C8-C4A9-498D-859E-B436D6EFB1DF}"/>
    <dgm:cxn modelId="{1431331A-D90F-4A9E-9BAB-F3AA43C7ED06}" srcId="{716C2CB8-7C3F-4CBB-85C2-517D8E799BF2}" destId="{0993345F-01D2-4089-B981-7C328B110DE6}" srcOrd="1" destOrd="0" parTransId="{E9B44950-3361-4FB2-88AF-E52F22F1CE77}" sibTransId="{C0FCA8AB-EA46-4A8D-B76E-561D8878FB5B}"/>
    <dgm:cxn modelId="{ED536131-ADBE-4B37-8319-1427E0D77AB7}" type="presOf" srcId="{716C2CB8-7C3F-4CBB-85C2-517D8E799BF2}" destId="{535C1551-E9BA-4389-A589-3E2834E16CCB}" srcOrd="0" destOrd="0" presId="urn:microsoft.com/office/officeart/2005/8/layout/hList7"/>
    <dgm:cxn modelId="{227E2295-2823-419F-A47F-9699A5730E17}" type="presOf" srcId="{207D40AD-CD67-4AC3-AC74-DD8CA78A61C2}" destId="{DAA4FBBF-DDA8-4549-8188-52F17BCDF074}" srcOrd="0" destOrd="0" presId="urn:microsoft.com/office/officeart/2005/8/layout/hList7"/>
    <dgm:cxn modelId="{1DAB995E-F2F1-4B47-9B06-93564F3E85CA}" type="presOf" srcId="{0993345F-01D2-4089-B981-7C328B110DE6}" destId="{830D380A-B143-4CF5-9C90-0E45EC4B7109}" srcOrd="0" destOrd="0" presId="urn:microsoft.com/office/officeart/2005/8/layout/hList7"/>
    <dgm:cxn modelId="{AA35CED3-CF2A-47F5-B61D-C4C8C710B8EB}" type="presOf" srcId="{E263B1C8-C4A9-498D-859E-B436D6EFB1DF}" destId="{37D631BB-AEBB-43B1-88B7-F87B3D7D1DBF}" srcOrd="0" destOrd="0" presId="urn:microsoft.com/office/officeart/2005/8/layout/hList7"/>
    <dgm:cxn modelId="{A2F03D0D-34AE-4C7D-ADCB-5A6BF646E13F}" type="presOf" srcId="{207D40AD-CD67-4AC3-AC74-DD8CA78A61C2}" destId="{C6B6B1D8-EDAA-4FE0-A78E-6E37DE5190A1}" srcOrd="1" destOrd="0" presId="urn:microsoft.com/office/officeart/2005/8/layout/hList7"/>
    <dgm:cxn modelId="{48407B28-6612-4302-880B-706AF12587CF}" srcId="{716C2CB8-7C3F-4CBB-85C2-517D8E799BF2}" destId="{0F839804-A778-413B-AD47-9F6F636D5DCB}" srcOrd="2" destOrd="0" parTransId="{10C9B1B5-111E-4FB7-A931-F4FF5DF4B47B}" sibTransId="{67897745-00E3-480F-BB88-410F614DFCF7}"/>
    <dgm:cxn modelId="{4C747AFA-83A4-4DFE-8036-AA368D9EAA97}" type="presOf" srcId="{0993345F-01D2-4089-B981-7C328B110DE6}" destId="{BC9616E5-C85F-4BC2-8996-97A7C9E2C187}" srcOrd="1" destOrd="0" presId="urn:microsoft.com/office/officeart/2005/8/layout/hList7"/>
    <dgm:cxn modelId="{243AB038-120E-4820-81CA-A38E1AB15907}" type="presOf" srcId="{C0FCA8AB-EA46-4A8D-B76E-561D8878FB5B}" destId="{D4A32827-E66A-4C10-A13F-5DDF108F7862}" srcOrd="0" destOrd="0" presId="urn:microsoft.com/office/officeart/2005/8/layout/hList7"/>
    <dgm:cxn modelId="{351F37E7-4ACF-49D3-9F34-7A8C66E2EC26}" type="presOf" srcId="{0F839804-A778-413B-AD47-9F6F636D5DCB}" destId="{91DAECE6-55FE-4F49-A0B8-3142E805CBC7}" srcOrd="0" destOrd="0" presId="urn:microsoft.com/office/officeart/2005/8/layout/hList7"/>
    <dgm:cxn modelId="{09B2E9D4-C81C-4691-8B2B-5B13B2263CA1}" type="presOf" srcId="{0F839804-A778-413B-AD47-9F6F636D5DCB}" destId="{3D29AA42-B379-4661-931A-167DB1751042}" srcOrd="1" destOrd="0" presId="urn:microsoft.com/office/officeart/2005/8/layout/hList7"/>
    <dgm:cxn modelId="{87B62052-90D9-48F3-B661-4FC67A3D5121}" type="presParOf" srcId="{535C1551-E9BA-4389-A589-3E2834E16CCB}" destId="{CBC89DA9-81DE-4D9F-A7AA-F8FD26F6000D}" srcOrd="0" destOrd="0" presId="urn:microsoft.com/office/officeart/2005/8/layout/hList7"/>
    <dgm:cxn modelId="{1F5D33D0-0C0B-4322-A3A6-9F3F623CDEA0}" type="presParOf" srcId="{535C1551-E9BA-4389-A589-3E2834E16CCB}" destId="{DC6748E7-B78D-4223-9441-47C0A80A098A}" srcOrd="1" destOrd="0" presId="urn:microsoft.com/office/officeart/2005/8/layout/hList7"/>
    <dgm:cxn modelId="{61C7FC0D-1F46-47AB-8C56-C663EC71DA2A}" type="presParOf" srcId="{DC6748E7-B78D-4223-9441-47C0A80A098A}" destId="{0912F225-84CA-4319-9495-973CBCFDC515}" srcOrd="0" destOrd="0" presId="urn:microsoft.com/office/officeart/2005/8/layout/hList7"/>
    <dgm:cxn modelId="{75EC3316-6EF8-4AF6-B4E1-8CCE84F599EA}" type="presParOf" srcId="{0912F225-84CA-4319-9495-973CBCFDC515}" destId="{DAA4FBBF-DDA8-4549-8188-52F17BCDF074}" srcOrd="0" destOrd="0" presId="urn:microsoft.com/office/officeart/2005/8/layout/hList7"/>
    <dgm:cxn modelId="{0B59B3B6-3DD8-4884-8BE6-3BF8096DC302}" type="presParOf" srcId="{0912F225-84CA-4319-9495-973CBCFDC515}" destId="{C6B6B1D8-EDAA-4FE0-A78E-6E37DE5190A1}" srcOrd="1" destOrd="0" presId="urn:microsoft.com/office/officeart/2005/8/layout/hList7"/>
    <dgm:cxn modelId="{6F4DD921-8D81-4EF7-8817-37D9F3E08876}" type="presParOf" srcId="{0912F225-84CA-4319-9495-973CBCFDC515}" destId="{09FD3A41-C8C8-4476-BBBB-A8ECBFFF7950}" srcOrd="2" destOrd="0" presId="urn:microsoft.com/office/officeart/2005/8/layout/hList7"/>
    <dgm:cxn modelId="{594F1AC1-51FF-45AA-9F41-1190AF85025D}" type="presParOf" srcId="{0912F225-84CA-4319-9495-973CBCFDC515}" destId="{BFE075CB-2263-4917-80FE-4A22F36FFAD8}" srcOrd="3" destOrd="0" presId="urn:microsoft.com/office/officeart/2005/8/layout/hList7"/>
    <dgm:cxn modelId="{6155700B-10C9-4FE8-96DA-0D81C7395D4A}" type="presParOf" srcId="{DC6748E7-B78D-4223-9441-47C0A80A098A}" destId="{37D631BB-AEBB-43B1-88B7-F87B3D7D1DBF}" srcOrd="1" destOrd="0" presId="urn:microsoft.com/office/officeart/2005/8/layout/hList7"/>
    <dgm:cxn modelId="{AC09FFE0-E610-4AE7-AAFA-CD543FAA9D1C}" type="presParOf" srcId="{DC6748E7-B78D-4223-9441-47C0A80A098A}" destId="{5C44D5E0-4A8C-448E-957B-596E54CB9BE8}" srcOrd="2" destOrd="0" presId="urn:microsoft.com/office/officeart/2005/8/layout/hList7"/>
    <dgm:cxn modelId="{70C893D7-2F2B-47A0-91B6-6EFF028C40CF}" type="presParOf" srcId="{5C44D5E0-4A8C-448E-957B-596E54CB9BE8}" destId="{830D380A-B143-4CF5-9C90-0E45EC4B7109}" srcOrd="0" destOrd="0" presId="urn:microsoft.com/office/officeart/2005/8/layout/hList7"/>
    <dgm:cxn modelId="{EF3EE604-EB9A-4AF3-B85B-61006131C22B}" type="presParOf" srcId="{5C44D5E0-4A8C-448E-957B-596E54CB9BE8}" destId="{BC9616E5-C85F-4BC2-8996-97A7C9E2C187}" srcOrd="1" destOrd="0" presId="urn:microsoft.com/office/officeart/2005/8/layout/hList7"/>
    <dgm:cxn modelId="{7D5BBBBC-1AC8-4AA0-B644-C25CD43C908D}" type="presParOf" srcId="{5C44D5E0-4A8C-448E-957B-596E54CB9BE8}" destId="{816F7639-89FD-46E6-90A7-ADFA0E478F7D}" srcOrd="2" destOrd="0" presId="urn:microsoft.com/office/officeart/2005/8/layout/hList7"/>
    <dgm:cxn modelId="{C7F33573-41D3-41F8-8A38-291895F20152}" type="presParOf" srcId="{5C44D5E0-4A8C-448E-957B-596E54CB9BE8}" destId="{F3B58B0B-5EA4-4F4D-AFB6-F7DDCF1513D8}" srcOrd="3" destOrd="0" presId="urn:microsoft.com/office/officeart/2005/8/layout/hList7"/>
    <dgm:cxn modelId="{A5D7D5C6-8DE2-47CE-A9DA-FC5C5ED8BF91}" type="presParOf" srcId="{DC6748E7-B78D-4223-9441-47C0A80A098A}" destId="{D4A32827-E66A-4C10-A13F-5DDF108F7862}" srcOrd="3" destOrd="0" presId="urn:microsoft.com/office/officeart/2005/8/layout/hList7"/>
    <dgm:cxn modelId="{3ADE6CEE-1D79-4D40-A3C6-6C46E8183D31}" type="presParOf" srcId="{DC6748E7-B78D-4223-9441-47C0A80A098A}" destId="{8A48C1AB-88F3-465D-83E3-4C0016971887}" srcOrd="4" destOrd="0" presId="urn:microsoft.com/office/officeart/2005/8/layout/hList7"/>
    <dgm:cxn modelId="{FC16A230-7138-455F-9C0B-E29ECE3927DB}" type="presParOf" srcId="{8A48C1AB-88F3-465D-83E3-4C0016971887}" destId="{91DAECE6-55FE-4F49-A0B8-3142E805CBC7}" srcOrd="0" destOrd="0" presId="urn:microsoft.com/office/officeart/2005/8/layout/hList7"/>
    <dgm:cxn modelId="{F5CF2308-DD5A-40DC-A126-3B2D62B1C06A}" type="presParOf" srcId="{8A48C1AB-88F3-465D-83E3-4C0016971887}" destId="{3D29AA42-B379-4661-931A-167DB1751042}" srcOrd="1" destOrd="0" presId="urn:microsoft.com/office/officeart/2005/8/layout/hList7"/>
    <dgm:cxn modelId="{31F2ACF3-C224-46AB-AC82-3F64EC8725D6}" type="presParOf" srcId="{8A48C1AB-88F3-465D-83E3-4C0016971887}" destId="{2E4C9DD2-078B-4680-B8B2-88D00D575EC1}" srcOrd="2" destOrd="0" presId="urn:microsoft.com/office/officeart/2005/8/layout/hList7"/>
    <dgm:cxn modelId="{26094FF0-3945-4FFE-8E8D-B79013F4E103}" type="presParOf" srcId="{8A48C1AB-88F3-465D-83E3-4C0016971887}" destId="{D76463EF-EA92-4EBE-8CC2-AF40BE57E3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89C8-DFAB-41B0-AA55-16F0985AAF72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3E38-FE95-4F04-96E4-8EC9DE9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2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0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3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5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8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8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2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50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19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2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8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2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0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4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FD1C-A16F-46EA-8BC1-B6350B118F9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EAAD-AF3F-43F8-BEC7-0B2A8A74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A4F1-7CCB-492A-8D51-C6F98DE5E8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0D27-E1B4-4069-B7CE-D290B65F41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052737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Устав МБОУ «Гимназия №24»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(новая редакция)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224136"/>
          </a:xfrm>
        </p:spPr>
        <p:txBody>
          <a:bodyPr>
            <a:normAutofit/>
          </a:bodyPr>
          <a:lstStyle/>
          <a:p>
            <a:r>
              <a:rPr lang="ru-RU" sz="2000" b="1" smtClean="0">
                <a:solidFill>
                  <a:srgbClr val="7030A0"/>
                </a:solidFill>
              </a:rPr>
              <a:t>Родительское собрание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по итогам первого триместра 2015-2016 учебного года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 ноябре 2015 года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836712"/>
            <a:ext cx="4968552" cy="11521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cs typeface="Aharoni" panose="02010803020104030203" pitchFamily="2" charset="-79"/>
              </a:rPr>
              <a:t>МБОУ «Гимназия №24</a:t>
            </a:r>
            <a:r>
              <a:rPr lang="ru-RU" sz="22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»</a:t>
            </a:r>
            <a:br>
              <a:rPr lang="ru-RU" sz="2200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22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несет</a:t>
            </a:r>
            <a:r>
              <a:rPr lang="ru-RU" sz="2200" b="1" dirty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2200" b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2200" b="1" dirty="0">
                <a:solidFill>
                  <a:srgbClr val="FF0000"/>
                </a:solidFill>
                <a:cs typeface="Aharoni" panose="02010803020104030203" pitchFamily="2" charset="-79"/>
              </a:rPr>
              <a:t>ОТВЕТСТВЕННОСТЬ </a:t>
            </a:r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endParaRPr lang="ru-RU" sz="20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2348881"/>
            <a:ext cx="6696744" cy="3600401"/>
          </a:xfrm>
        </p:spPr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Font typeface="+mj-lt"/>
              <a:buAutoNum type="arabicPeriod"/>
              <a:tabLst>
                <a:tab pos="450215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ненадлежащее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выполнение функций, отнесенных к его компетенции;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2" indent="0" algn="just">
              <a:spcBef>
                <a:spcPts val="0"/>
              </a:spcBef>
              <a:buFont typeface="+mj-lt"/>
              <a:buAutoNum type="arabicPeriod"/>
              <a:tabLst>
                <a:tab pos="450215" algn="l"/>
              </a:tabLs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 полном объеме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в соответствии с учебным планом;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2" indent="0" algn="just">
              <a:spcBef>
                <a:spcPts val="0"/>
              </a:spcBef>
              <a:buFont typeface="+mj-lt"/>
              <a:buAutoNum type="arabicPeriod"/>
              <a:tabLst>
                <a:tab pos="450215" algn="l"/>
              </a:tabLs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своих выпускников;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и здоровье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 работников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«Гимназия №24».</a:t>
            </a:r>
          </a:p>
          <a:p>
            <a:pPr marL="0" indent="0">
              <a:spcBef>
                <a:spcPts val="0"/>
              </a:spcBef>
            </a:pP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696744" cy="151216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Aharoni" panose="02010803020104030203" pitchFamily="2" charset="-79"/>
              </a:rPr>
              <a:t>МБОУ «Гимназия №24</a:t>
            </a:r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» и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должностные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лица </a:t>
            </a:r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несут</a:t>
            </a:r>
            <a:r>
              <a:rPr lang="ru-RU" sz="2000" b="1" dirty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2000" b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административную </a:t>
            </a:r>
            <a:b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ОТВЕТСТВЕННОСТЬ </a:t>
            </a:r>
            <a:b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endParaRPr lang="ru-RU" sz="20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2348881"/>
            <a:ext cx="6696744" cy="3600401"/>
          </a:xfrm>
        </p:spPr>
        <p:txBody>
          <a:bodyPr>
            <a:normAutofit/>
          </a:bodyPr>
          <a:lstStyle/>
          <a:p>
            <a:pPr marL="360000" lvl="1" indent="0" algn="just">
              <a:spcBef>
                <a:spcPts val="0"/>
              </a:spcBef>
              <a:buFont typeface="+mj-lt"/>
              <a:buAutoNum type="arabicPeriod"/>
              <a:tabLst>
                <a:tab pos="450215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 нарушение или незаконное ограничение права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 образование и предусмотренных законодательством об образовании прав и свобод обучающихся, родителей (законных представителей) несовершеннолетних обучающихся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60000" lvl="1" indent="0" algn="just">
              <a:spcBef>
                <a:spcPts val="0"/>
              </a:spcBef>
              <a:buFont typeface="+mj-lt"/>
              <a:buAutoNum type="arabicPeriod"/>
              <a:tabLst>
                <a:tab pos="450215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нарушение требований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 организации и осуществлению образовательной деятельности.</a:t>
            </a:r>
            <a:endParaRPr lang="ru-RU" sz="2400" dirty="0">
              <a:solidFill>
                <a:srgbClr val="7030A0"/>
              </a:solidFill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  <a:tabLst>
                <a:tab pos="450215" algn="l"/>
              </a:tabLst>
            </a:pP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  <a:tabLst>
                <a:tab pos="450215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  <a:tabLst>
                <a:tab pos="450215" algn="l"/>
              </a:tabLst>
            </a:pP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МБОУ «ГИМНАЗИЯ №24»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276872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Управление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МБОУ «Гимназия №24» осуществляется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в соответствии с законодательством Российской Федерации с учетом особенностей, установленных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ФЗ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«Об образовании в Российской Федерации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на основе сочетания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принципов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единоначалия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 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коллегиальности.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88640"/>
            <a:ext cx="3117423" cy="3001039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6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МБОУ «ГИМНАЗИЯ №24»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17" y="4869161"/>
            <a:ext cx="2503752" cy="13964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90263"/>
            <a:ext cx="1656184" cy="1567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" y="188640"/>
            <a:ext cx="1570811" cy="1512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9888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Единоличным исполнительным органом </a:t>
            </a:r>
            <a:r>
              <a:rPr lang="ru-RU" dirty="0" smtClean="0">
                <a:latin typeface="Times New Roman"/>
                <a:ea typeface="Times New Roman"/>
              </a:rPr>
              <a:t>является </a:t>
            </a:r>
            <a:r>
              <a:rPr lang="ru-RU" dirty="0">
                <a:latin typeface="Times New Roman"/>
                <a:ea typeface="Times New Roman"/>
              </a:rPr>
              <a:t>директор, который осуществляет текущее руководство </a:t>
            </a:r>
            <a:r>
              <a:rPr lang="ru-RU" dirty="0" smtClean="0">
                <a:latin typeface="Times New Roman"/>
                <a:ea typeface="Times New Roman"/>
              </a:rPr>
              <a:t>деятельностью МБОУ </a:t>
            </a:r>
            <a:r>
              <a:rPr lang="ru-RU" dirty="0">
                <a:latin typeface="Times New Roman"/>
                <a:ea typeface="Times New Roman"/>
              </a:rPr>
              <a:t>«Гимназия №24»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3302" y="3645024"/>
            <a:ext cx="6949179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МБОУ «Гимназия №24» формируются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коллегиальные органы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управления: </a:t>
            </a:r>
            <a:endParaRPr lang="ru-RU" dirty="0">
              <a:latin typeface="Times New Roman"/>
              <a:ea typeface="Times New Roman"/>
            </a:endParaRP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Общее собрание трудового коллектива Учреждения;</a:t>
            </a:r>
            <a:endParaRPr lang="ru-RU" dirty="0">
              <a:latin typeface="Times New Roman"/>
              <a:ea typeface="Times New Roman"/>
            </a:endParaRP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Конференция участников образовательных отношений;</a:t>
            </a:r>
            <a:endParaRPr lang="ru-RU" dirty="0">
              <a:latin typeface="Times New Roman"/>
              <a:ea typeface="Times New Roman"/>
            </a:endParaRP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Совет Учреждения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Педагогический совет</a:t>
            </a: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Попечительский совет.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29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МБОУ «ГИМНАЗИЯ №24»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" y="188640"/>
            <a:ext cx="1570811" cy="151216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87624" y="836712"/>
            <a:ext cx="7794443" cy="2520280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600"/>
              </a:spcBef>
              <a:buNone/>
              <a:tabLst>
                <a:tab pos="450215" algn="l"/>
              </a:tabLst>
            </a:pPr>
            <a:r>
              <a:rPr lang="ru-RU" sz="2000" u="sng" dirty="0">
                <a:latin typeface="Times New Roman"/>
                <a:ea typeface="Times New Roman"/>
              </a:rPr>
              <a:t>В целях учета мнения </a:t>
            </a:r>
            <a:r>
              <a:rPr lang="ru-RU" sz="2000" dirty="0" smtClean="0">
                <a:latin typeface="Times New Roman"/>
                <a:ea typeface="Times New Roman"/>
              </a:rPr>
              <a:t> участников образовательных отношений </a:t>
            </a:r>
            <a:r>
              <a:rPr lang="ru-RU" sz="2000" u="sng" dirty="0">
                <a:latin typeface="Times New Roman"/>
                <a:ea typeface="Times New Roman"/>
              </a:rPr>
              <a:t>по вопросам управления </a:t>
            </a:r>
            <a:r>
              <a:rPr lang="ru-RU" sz="2000" u="sng" dirty="0" smtClean="0">
                <a:latin typeface="Times New Roman"/>
                <a:ea typeface="Times New Roman"/>
              </a:rPr>
              <a:t>и </a:t>
            </a:r>
            <a:r>
              <a:rPr lang="ru-RU" sz="2000" u="sng" dirty="0">
                <a:latin typeface="Times New Roman"/>
                <a:ea typeface="Times New Roman"/>
              </a:rPr>
              <a:t>при принятии </a:t>
            </a:r>
            <a:r>
              <a:rPr lang="ru-RU" sz="2000" u="sng" dirty="0" smtClean="0">
                <a:latin typeface="Times New Roman"/>
                <a:ea typeface="Times New Roman"/>
              </a:rPr>
              <a:t>локальных </a:t>
            </a:r>
            <a:r>
              <a:rPr lang="ru-RU" sz="2000" u="sng" dirty="0">
                <a:latin typeface="Times New Roman"/>
                <a:ea typeface="Times New Roman"/>
              </a:rPr>
              <a:t>нормативных актов,</a:t>
            </a:r>
            <a:r>
              <a:rPr lang="ru-RU" sz="2000" dirty="0">
                <a:latin typeface="Times New Roman"/>
                <a:ea typeface="Times New Roman"/>
              </a:rPr>
              <a:t> затрагивающих их права и законные интересы, </a:t>
            </a:r>
            <a:r>
              <a:rPr lang="ru-RU" sz="2000" u="sng" dirty="0">
                <a:latin typeface="Times New Roman"/>
                <a:ea typeface="Times New Roman"/>
              </a:rPr>
              <a:t>по инициативе </a:t>
            </a:r>
            <a:r>
              <a:rPr lang="ru-RU" sz="2000" dirty="0">
                <a:latin typeface="Times New Roman"/>
                <a:ea typeface="Times New Roman"/>
              </a:rPr>
              <a:t>обучающихся, родителей (законных представителей) несовершеннолетних обучающихся и педагогических работников в </a:t>
            </a:r>
            <a:r>
              <a:rPr lang="ru-RU" sz="2000" dirty="0" smtClean="0">
                <a:latin typeface="Times New Roman"/>
                <a:ea typeface="Times New Roman"/>
              </a:rPr>
              <a:t>МБОУ «Гимназия №24» могут быть созданы: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5930917"/>
              </p:ext>
            </p:extLst>
          </p:nvPr>
        </p:nvGraphicFramePr>
        <p:xfrm>
          <a:off x="1763688" y="3140968"/>
          <a:ext cx="712879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8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1805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УПРАВЛЕНИЯ МБОУ «ГИМНАЗИЯ №24»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6" y="944289"/>
            <a:ext cx="8652594" cy="5181876"/>
          </a:xfrm>
        </p:spPr>
      </p:pic>
    </p:spTree>
    <p:extLst>
      <p:ext uri="{BB962C8B-B14F-4D97-AF65-F5344CB8AC3E}">
        <p14:creationId xmlns:p14="http://schemas.microsoft.com/office/powerpoint/2010/main" val="41611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390"/>
            <a:ext cx="8543956" cy="48734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СОДЕРЖАНИЕ И ОРГАНИЗАЦИЯ ОБРАЗОВАТЕЛЬНОЙ ДЕЯТЕЛЬНОСТИ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838" y="693839"/>
            <a:ext cx="1712238" cy="151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ашивка 8"/>
          <p:cNvSpPr/>
          <p:nvPr/>
        </p:nvSpPr>
        <p:spPr>
          <a:xfrm flipH="1">
            <a:off x="4357686" y="3048001"/>
            <a:ext cx="428628" cy="57150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flipH="1">
            <a:off x="4822033" y="3048001"/>
            <a:ext cx="428628" cy="57150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flipH="1">
            <a:off x="5287728" y="3048001"/>
            <a:ext cx="428628" cy="57150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857232"/>
            <a:ext cx="3071834" cy="4762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Язык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1444613"/>
            <a:ext cx="3071834" cy="400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 обучающихся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5008" y="3810003"/>
            <a:ext cx="3071834" cy="6667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Формы обучения: очная, семейное образование, самообразование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29322" y="2762245"/>
            <a:ext cx="3071834" cy="952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 программы начального общего, основного общего, среднего общего образования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0694" y="1998101"/>
            <a:ext cx="3071834" cy="6667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Уровни общего образования: второй, третий и четвертый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621" y="5095698"/>
            <a:ext cx="3071834" cy="3810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оценивания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04519" y="5589240"/>
            <a:ext cx="307183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и промежуточная аттестация обучающихся</a:t>
            </a:r>
          </a:p>
        </p:txBody>
      </p:sp>
      <p:sp>
        <p:nvSpPr>
          <p:cNvPr id="20" name="Нашивка 19"/>
          <p:cNvSpPr/>
          <p:nvPr/>
        </p:nvSpPr>
        <p:spPr>
          <a:xfrm flipH="1">
            <a:off x="3479353" y="3048001"/>
            <a:ext cx="428628" cy="57150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flipH="1">
            <a:off x="3929058" y="3048001"/>
            <a:ext cx="428628" cy="57150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50661" y="4613281"/>
            <a:ext cx="3071834" cy="3810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Режим работы</a:t>
            </a:r>
          </a:p>
        </p:txBody>
      </p:sp>
      <p:pic>
        <p:nvPicPr>
          <p:cNvPr id="1027" name="Picture 3" descr="C:\Users\user\Desktop\отработано\2015 09 03  домой\f604-1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476"/>
          <a:stretch/>
        </p:blipFill>
        <p:spPr bwMode="auto">
          <a:xfrm>
            <a:off x="2598845" y="5095698"/>
            <a:ext cx="1801531" cy="136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DSC_0206-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2" y="4577652"/>
            <a:ext cx="1988176" cy="132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user\Desktop\DSC_0483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8" y="1057263"/>
            <a:ext cx="2016224" cy="1336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user\Desktop\DSC_0912-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2" y="2674220"/>
            <a:ext cx="2396403" cy="158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790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Локальные нормативные акты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43402"/>
            <a:ext cx="1905075" cy="190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11760" y="98072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МБОУ «Гимназия №24» принимает </a:t>
            </a:r>
            <a:r>
              <a:rPr lang="ru-RU" dirty="0">
                <a:latin typeface="Times New Roman"/>
                <a:ea typeface="Times New Roman"/>
              </a:rPr>
              <a:t>локальные нормативные акты, содержащие нормы, регулирующие образовательные отношения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06084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Локальные нормативные акты принимаются коллегиальными органами управления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соответствии с их полномочиями и утверждаются директором  </a:t>
            </a:r>
            <a:r>
              <a:rPr lang="ru-RU" dirty="0" smtClean="0">
                <a:latin typeface="Times New Roman"/>
                <a:ea typeface="Times New Roman"/>
              </a:rPr>
              <a:t>МБОУ «Гимназия №24»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306896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При принятии локальных нормативных актов, затрагивающих права </a:t>
            </a:r>
            <a:r>
              <a:rPr lang="ru-RU" dirty="0" smtClean="0">
                <a:latin typeface="Times New Roman"/>
                <a:ea typeface="Times New Roman"/>
              </a:rPr>
              <a:t>участников образовательных отношений учитывается </a:t>
            </a:r>
            <a:r>
              <a:rPr lang="ru-RU" dirty="0">
                <a:latin typeface="Times New Roman"/>
                <a:ea typeface="Times New Roman"/>
              </a:rPr>
              <a:t>мнение Совета обучающихся - Детского Парламент, Советов </a:t>
            </a:r>
            <a:r>
              <a:rPr lang="ru-RU" dirty="0" smtClean="0">
                <a:latin typeface="Times New Roman"/>
                <a:ea typeface="Times New Roman"/>
              </a:rPr>
              <a:t>родителей – родительских комитетов классных коллективов</a:t>
            </a:r>
            <a:r>
              <a:rPr lang="ru-RU" b="1" i="1" dirty="0" smtClean="0">
                <a:latin typeface="Times New Roman"/>
                <a:ea typeface="Times New Roman"/>
              </a:rPr>
              <a:t>,</a:t>
            </a:r>
            <a:r>
              <a:rPr lang="ru-RU" dirty="0" smtClean="0">
                <a:latin typeface="Times New Roman"/>
                <a:ea typeface="Times New Roman"/>
              </a:rPr>
              <a:t> профессионального </a:t>
            </a:r>
            <a:r>
              <a:rPr lang="ru-RU" dirty="0">
                <a:latin typeface="Times New Roman"/>
                <a:ea typeface="Times New Roman"/>
              </a:rPr>
              <a:t>союза </a:t>
            </a:r>
            <a:r>
              <a:rPr lang="ru-RU" dirty="0" smtClean="0">
                <a:latin typeface="Times New Roman"/>
                <a:ea typeface="Times New Roman"/>
              </a:rPr>
              <a:t>работников МБОУ «Гимназия №24»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941168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Локальные нормативные акты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не могут противоречить </a:t>
            </a:r>
            <a:r>
              <a:rPr lang="ru-RU" dirty="0" smtClean="0">
                <a:latin typeface="Times New Roman"/>
                <a:ea typeface="Times New Roman"/>
              </a:rPr>
              <a:t> Уставу МБОУ «Гимназия №24» </a:t>
            </a:r>
            <a:r>
              <a:rPr lang="ru-RU" dirty="0">
                <a:latin typeface="Times New Roman"/>
                <a:ea typeface="Times New Roman"/>
              </a:rPr>
              <a:t>и действующему законодательству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9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8064" y="4797152"/>
            <a:ext cx="381196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Солнечного и радостного всем настроения!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67944" y="4941168"/>
            <a:ext cx="44348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Статья 108 часть 5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Статья 108 часть 9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b="4237"/>
          <a:stretch>
            <a:fillRect/>
          </a:stretch>
        </p:blipFill>
        <p:spPr>
          <a:xfrm>
            <a:off x="5076056" y="1196752"/>
            <a:ext cx="2736254" cy="353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86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Лицензия на осуществление образовательной деятельности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912" r="4425" b="1704"/>
          <a:stretch/>
        </p:blipFill>
        <p:spPr>
          <a:xfrm>
            <a:off x="581891" y="1149927"/>
            <a:ext cx="3380510" cy="489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567" r="4321" b="1652"/>
          <a:stretch/>
        </p:blipFill>
        <p:spPr>
          <a:xfrm>
            <a:off x="5126184" y="1163783"/>
            <a:ext cx="3325091" cy="491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6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Свидетельство о государственной аккредитации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-52" b="1"/>
          <a:stretch/>
        </p:blipFill>
        <p:spPr>
          <a:xfrm>
            <a:off x="5148064" y="1122219"/>
            <a:ext cx="3600400" cy="501418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600400" cy="5056387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60648"/>
            <a:ext cx="3008313" cy="1162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 МБОУ «Гимназия №24»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6" y="476673"/>
            <a:ext cx="4145185" cy="585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4" y="1484785"/>
            <a:ext cx="3008313" cy="396044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Утвержден приказом Администрации города Ижевска от 09.09.2015 года №937/5п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465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Устава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57169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6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61086"/>
              </p:ext>
            </p:extLst>
          </p:nvPr>
        </p:nvGraphicFramePr>
        <p:xfrm>
          <a:off x="457200" y="1124745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3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haroni" pitchFamily="2" charset="-79"/>
              </a:rPr>
              <a:t>ЦЕЛИ, ПРЕДМЕТ И ВИДЫ ДЕЯТЕЛЬНОСТИ</a:t>
            </a:r>
            <a:endParaRPr lang="ru-RU" sz="24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Предмет деятельности – оказание услуг в сфере общего образования</a:t>
            </a:r>
          </a:p>
          <a:p>
            <a:r>
              <a:rPr lang="ru-RU" sz="2400" dirty="0" smtClean="0"/>
              <a:t>    Виды деятельности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50666061"/>
              </p:ext>
            </p:extLst>
          </p:nvPr>
        </p:nvGraphicFramePr>
        <p:xfrm>
          <a:off x="1115616" y="2492898"/>
          <a:ext cx="6840760" cy="373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7" y="1180142"/>
            <a:ext cx="508920" cy="466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0" y="1916832"/>
            <a:ext cx="515029" cy="4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8" y="1621371"/>
            <a:ext cx="1209879" cy="10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908720"/>
            <a:ext cx="5482952" cy="7249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ПОЛНОМОЧИЯ И ОТВЕТСТВЕННОСТЬ </a:t>
            </a:r>
            <a:b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МБОУ «Гимназия №24»</a:t>
            </a:r>
            <a:endParaRPr lang="ru-RU" sz="20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9792" y="1916832"/>
            <a:ext cx="5400600" cy="40324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Полномочия и ответственность МБОУ «Гимназия №24»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как общеобразовательной организации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определены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 соответствии с Законом РФ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«Об образовании в Российской Федерации»,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статья 28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1046</TotalTime>
  <Words>687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Times New Roman</vt:lpstr>
      <vt:lpstr>Тема Office</vt:lpstr>
      <vt:lpstr>1_Тема Office</vt:lpstr>
      <vt:lpstr>Устав МБОУ «Гимназия №24» (новая редакция)</vt:lpstr>
      <vt:lpstr>Статья 108 часть 5 Статья 108 часть 9</vt:lpstr>
      <vt:lpstr>Лицензия на осуществление образовательной деятельности</vt:lpstr>
      <vt:lpstr>Свидетельство о государственной аккредитации</vt:lpstr>
      <vt:lpstr>Устав МБОУ «Гимназия №24»</vt:lpstr>
      <vt:lpstr>Структура Устава</vt:lpstr>
      <vt:lpstr>ОБЩИЕ ПОЛОЖЕНИЯ</vt:lpstr>
      <vt:lpstr>ЦЕЛИ, ПРЕДМЕТ И ВИДЫ ДЕЯТЕЛЬНОСТИ</vt:lpstr>
      <vt:lpstr>ПОЛНОМОЧИЯ И ОТВЕТСТВЕННОСТЬ  МБОУ «Гимназия №24»</vt:lpstr>
      <vt:lpstr>МБОУ «Гимназия №24» несет ОТВЕТСТВЕННОСТЬ  </vt:lpstr>
      <vt:lpstr>МБОУ «Гимназия №24» и должностные лица  несут административную  ОТВЕТСТВЕННОСТЬ  </vt:lpstr>
      <vt:lpstr>УПРАВЛЕНИЕ МБОУ «ГИМНАЗИЯ №24»</vt:lpstr>
      <vt:lpstr>УПРАВЛЕНИЕ МБОУ «ГИМНАЗИЯ №24»</vt:lpstr>
      <vt:lpstr>УПРАВЛЕНИЕ МБОУ «ГИМНАЗИЯ №24»</vt:lpstr>
      <vt:lpstr>СТРУКТУРА УПРАВЛЕНИЯ МБОУ «ГИМНАЗИЯ №24»</vt:lpstr>
      <vt:lpstr>СОДЕРЖАНИЕ И ОРГАНИЗАЦИЯ ОБРАЗОВАТЕЛЬНОЙ ДЕЯТЕЛЬНОСТИ</vt:lpstr>
      <vt:lpstr>Локальные нормативные акты</vt:lpstr>
      <vt:lpstr>Солнечного и радостного всем настроения!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cp:lastPrinted>2015-10-11T17:16:15Z</cp:lastPrinted>
  <dcterms:created xsi:type="dcterms:W3CDTF">2015-10-03T16:51:50Z</dcterms:created>
  <dcterms:modified xsi:type="dcterms:W3CDTF">2015-11-16T11:48:54Z</dcterms:modified>
</cp:coreProperties>
</file>